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91" r:id="rId2"/>
    <p:sldId id="257" r:id="rId3"/>
    <p:sldId id="258" r:id="rId4"/>
    <p:sldId id="304" r:id="rId5"/>
    <p:sldId id="324" r:id="rId6"/>
    <p:sldId id="319" r:id="rId7"/>
    <p:sldId id="320" r:id="rId8"/>
    <p:sldId id="325" r:id="rId9"/>
    <p:sldId id="313" r:id="rId10"/>
    <p:sldId id="309" r:id="rId11"/>
    <p:sldId id="326" r:id="rId12"/>
    <p:sldId id="296"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9C3"/>
    <a:srgbClr val="E4D698"/>
    <a:srgbClr val="EDC8AD"/>
    <a:srgbClr val="E7B691"/>
    <a:srgbClr val="F0CFC1"/>
    <a:srgbClr val="E5B38C"/>
    <a:srgbClr val="A07E59"/>
    <a:srgbClr val="784104"/>
    <a:srgbClr val="82510C"/>
    <a:srgbClr val="2736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96889-29C1-481E-8568-1775F8EC8360}" v="8" dt="2023-05-23T10:26:55.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snapToObjects="1">
      <p:cViewPr varScale="1">
        <p:scale>
          <a:sx n="116" d="100"/>
          <a:sy n="116" d="100"/>
        </p:scale>
        <p:origin x="1460"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lunden" userId="440107de-48a6-48a1-8c2d-40712a9b4928" providerId="ADAL" clId="{26996889-29C1-481E-8568-1775F8EC8360}"/>
    <pc:docChg chg="undo custSel addSld delSld modSld sldOrd">
      <pc:chgData name="Sarah Blunden" userId="440107de-48a6-48a1-8c2d-40712a9b4928" providerId="ADAL" clId="{26996889-29C1-481E-8568-1775F8EC8360}" dt="2023-05-23T10:34:36.820" v="2692" actId="20577"/>
      <pc:docMkLst>
        <pc:docMk/>
      </pc:docMkLst>
      <pc:sldChg chg="modSp mod">
        <pc:chgData name="Sarah Blunden" userId="440107de-48a6-48a1-8c2d-40712a9b4928" providerId="ADAL" clId="{26996889-29C1-481E-8568-1775F8EC8360}" dt="2023-05-22T21:08:59.168" v="52" actId="20577"/>
        <pc:sldMkLst>
          <pc:docMk/>
          <pc:sldMk cId="1861499310" sldId="258"/>
        </pc:sldMkLst>
        <pc:spChg chg="mod">
          <ac:chgData name="Sarah Blunden" userId="440107de-48a6-48a1-8c2d-40712a9b4928" providerId="ADAL" clId="{26996889-29C1-481E-8568-1775F8EC8360}" dt="2023-05-22T21:08:59.168" v="52" actId="20577"/>
          <ac:spMkLst>
            <pc:docMk/>
            <pc:sldMk cId="1861499310" sldId="258"/>
            <ac:spMk id="10" creationId="{9CEF6A9C-EA48-49A5-994C-2456AA703BA8}"/>
          </ac:spMkLst>
        </pc:spChg>
      </pc:sldChg>
      <pc:sldChg chg="addSp delSp modSp mod">
        <pc:chgData name="Sarah Blunden" userId="440107de-48a6-48a1-8c2d-40712a9b4928" providerId="ADAL" clId="{26996889-29C1-481E-8568-1775F8EC8360}" dt="2023-05-22T21:08:25.526" v="8" actId="1076"/>
        <pc:sldMkLst>
          <pc:docMk/>
          <pc:sldMk cId="1604900935" sldId="291"/>
        </pc:sldMkLst>
        <pc:picChg chg="add mod">
          <ac:chgData name="Sarah Blunden" userId="440107de-48a6-48a1-8c2d-40712a9b4928" providerId="ADAL" clId="{26996889-29C1-481E-8568-1775F8EC8360}" dt="2023-05-22T21:08:25.526" v="8" actId="1076"/>
          <ac:picMkLst>
            <pc:docMk/>
            <pc:sldMk cId="1604900935" sldId="291"/>
            <ac:picMk id="3" creationId="{1C3F4104-74D7-5C3A-CBF8-2F46AC2AE28F}"/>
          </ac:picMkLst>
        </pc:picChg>
        <pc:picChg chg="del">
          <ac:chgData name="Sarah Blunden" userId="440107de-48a6-48a1-8c2d-40712a9b4928" providerId="ADAL" clId="{26996889-29C1-481E-8568-1775F8EC8360}" dt="2023-05-22T21:08:04.903" v="0" actId="478"/>
          <ac:picMkLst>
            <pc:docMk/>
            <pc:sldMk cId="1604900935" sldId="291"/>
            <ac:picMk id="4" creationId="{38F47FF4-F3C6-4937-8392-91577AC02E33}"/>
          </ac:picMkLst>
        </pc:picChg>
      </pc:sldChg>
      <pc:sldChg chg="del">
        <pc:chgData name="Sarah Blunden" userId="440107de-48a6-48a1-8c2d-40712a9b4928" providerId="ADAL" clId="{26996889-29C1-481E-8568-1775F8EC8360}" dt="2023-05-22T22:29:42.851" v="1182" actId="47"/>
        <pc:sldMkLst>
          <pc:docMk/>
          <pc:sldMk cId="909692387" sldId="295"/>
        </pc:sldMkLst>
      </pc:sldChg>
      <pc:sldChg chg="modSp mod">
        <pc:chgData name="Sarah Blunden" userId="440107de-48a6-48a1-8c2d-40712a9b4928" providerId="ADAL" clId="{26996889-29C1-481E-8568-1775F8EC8360}" dt="2023-05-23T10:34:36.820" v="2692" actId="20577"/>
        <pc:sldMkLst>
          <pc:docMk/>
          <pc:sldMk cId="569320045" sldId="296"/>
        </pc:sldMkLst>
        <pc:spChg chg="mod">
          <ac:chgData name="Sarah Blunden" userId="440107de-48a6-48a1-8c2d-40712a9b4928" providerId="ADAL" clId="{26996889-29C1-481E-8568-1775F8EC8360}" dt="2023-05-23T09:28:25.077" v="1527" actId="20577"/>
          <ac:spMkLst>
            <pc:docMk/>
            <pc:sldMk cId="569320045" sldId="296"/>
            <ac:spMk id="4" creationId="{01FB4562-282A-447B-A515-1E23D6F3C515}"/>
          </ac:spMkLst>
        </pc:spChg>
        <pc:spChg chg="mod">
          <ac:chgData name="Sarah Blunden" userId="440107de-48a6-48a1-8c2d-40712a9b4928" providerId="ADAL" clId="{26996889-29C1-481E-8568-1775F8EC8360}" dt="2023-05-23T10:34:36.820" v="2692" actId="20577"/>
          <ac:spMkLst>
            <pc:docMk/>
            <pc:sldMk cId="569320045" sldId="296"/>
            <ac:spMk id="9" creationId="{BBB67725-902E-4B24-B55A-2D6AC972AA1A}"/>
          </ac:spMkLst>
        </pc:spChg>
        <pc:picChg chg="mod">
          <ac:chgData name="Sarah Blunden" userId="440107de-48a6-48a1-8c2d-40712a9b4928" providerId="ADAL" clId="{26996889-29C1-481E-8568-1775F8EC8360}" dt="2023-05-23T09:29:36.026" v="1539" actId="1076"/>
          <ac:picMkLst>
            <pc:docMk/>
            <pc:sldMk cId="569320045" sldId="296"/>
            <ac:picMk id="7" creationId="{0D1FA5AF-9958-4390-A600-6964BFB8380B}"/>
          </ac:picMkLst>
        </pc:picChg>
      </pc:sldChg>
      <pc:sldChg chg="del">
        <pc:chgData name="Sarah Blunden" userId="440107de-48a6-48a1-8c2d-40712a9b4928" providerId="ADAL" clId="{26996889-29C1-481E-8568-1775F8EC8360}" dt="2023-05-22T22:30:02.638" v="1183" actId="47"/>
        <pc:sldMkLst>
          <pc:docMk/>
          <pc:sldMk cId="1349790541" sldId="297"/>
        </pc:sldMkLst>
      </pc:sldChg>
      <pc:sldChg chg="modSp mod">
        <pc:chgData name="Sarah Blunden" userId="440107de-48a6-48a1-8c2d-40712a9b4928" providerId="ADAL" clId="{26996889-29C1-481E-8568-1775F8EC8360}" dt="2023-05-23T09:22:27.005" v="1192" actId="113"/>
        <pc:sldMkLst>
          <pc:docMk/>
          <pc:sldMk cId="524964124" sldId="304"/>
        </pc:sldMkLst>
        <pc:spChg chg="mod">
          <ac:chgData name="Sarah Blunden" userId="440107de-48a6-48a1-8c2d-40712a9b4928" providerId="ADAL" clId="{26996889-29C1-481E-8568-1775F8EC8360}" dt="2023-05-22T21:17:02.933" v="301" actId="20577"/>
          <ac:spMkLst>
            <pc:docMk/>
            <pc:sldMk cId="524964124" sldId="304"/>
            <ac:spMk id="4" creationId="{01FB4562-282A-447B-A515-1E23D6F3C515}"/>
          </ac:spMkLst>
        </pc:spChg>
        <pc:spChg chg="mod">
          <ac:chgData name="Sarah Blunden" userId="440107de-48a6-48a1-8c2d-40712a9b4928" providerId="ADAL" clId="{26996889-29C1-481E-8568-1775F8EC8360}" dt="2023-05-23T09:22:27.005" v="1192" actId="113"/>
          <ac:spMkLst>
            <pc:docMk/>
            <pc:sldMk cId="524964124" sldId="304"/>
            <ac:spMk id="8" creationId="{BE321BE1-9195-480A-ACA8-3EA76F19D6CF}"/>
          </ac:spMkLst>
        </pc:spChg>
      </pc:sldChg>
      <pc:sldChg chg="del">
        <pc:chgData name="Sarah Blunden" userId="440107de-48a6-48a1-8c2d-40712a9b4928" providerId="ADAL" clId="{26996889-29C1-481E-8568-1775F8EC8360}" dt="2023-05-22T22:29:39.845" v="1181" actId="47"/>
        <pc:sldMkLst>
          <pc:docMk/>
          <pc:sldMk cId="2052900377" sldId="307"/>
        </pc:sldMkLst>
      </pc:sldChg>
      <pc:sldChg chg="modSp mod">
        <pc:chgData name="Sarah Blunden" userId="440107de-48a6-48a1-8c2d-40712a9b4928" providerId="ADAL" clId="{26996889-29C1-481E-8568-1775F8EC8360}" dt="2023-05-23T09:26:52.750" v="1397" actId="27636"/>
        <pc:sldMkLst>
          <pc:docMk/>
          <pc:sldMk cId="1471399037" sldId="309"/>
        </pc:sldMkLst>
        <pc:spChg chg="mod">
          <ac:chgData name="Sarah Blunden" userId="440107de-48a6-48a1-8c2d-40712a9b4928" providerId="ADAL" clId="{26996889-29C1-481E-8568-1775F8EC8360}" dt="2023-05-22T22:25:57.249" v="1022" actId="20577"/>
          <ac:spMkLst>
            <pc:docMk/>
            <pc:sldMk cId="1471399037" sldId="309"/>
            <ac:spMk id="4" creationId="{01FB4562-282A-447B-A515-1E23D6F3C515}"/>
          </ac:spMkLst>
        </pc:spChg>
        <pc:spChg chg="mod">
          <ac:chgData name="Sarah Blunden" userId="440107de-48a6-48a1-8c2d-40712a9b4928" providerId="ADAL" clId="{26996889-29C1-481E-8568-1775F8EC8360}" dt="2023-05-23T09:26:52.750" v="1397" actId="27636"/>
          <ac:spMkLst>
            <pc:docMk/>
            <pc:sldMk cId="1471399037" sldId="309"/>
            <ac:spMk id="8" creationId="{BE321BE1-9195-480A-ACA8-3EA76F19D6CF}"/>
          </ac:spMkLst>
        </pc:spChg>
      </pc:sldChg>
      <pc:sldChg chg="del">
        <pc:chgData name="Sarah Blunden" userId="440107de-48a6-48a1-8c2d-40712a9b4928" providerId="ADAL" clId="{26996889-29C1-481E-8568-1775F8EC8360}" dt="2023-05-22T21:09:05.526" v="53" actId="47"/>
        <pc:sldMkLst>
          <pc:docMk/>
          <pc:sldMk cId="2993779397" sldId="311"/>
        </pc:sldMkLst>
      </pc:sldChg>
      <pc:sldChg chg="modSp mod ord">
        <pc:chgData name="Sarah Blunden" userId="440107de-48a6-48a1-8c2d-40712a9b4928" providerId="ADAL" clId="{26996889-29C1-481E-8568-1775F8EC8360}" dt="2023-05-23T09:26:37.897" v="1390" actId="27636"/>
        <pc:sldMkLst>
          <pc:docMk/>
          <pc:sldMk cId="2156746560" sldId="313"/>
        </pc:sldMkLst>
        <pc:spChg chg="mod">
          <ac:chgData name="Sarah Blunden" userId="440107de-48a6-48a1-8c2d-40712a9b4928" providerId="ADAL" clId="{26996889-29C1-481E-8568-1775F8EC8360}" dt="2023-05-22T22:25:34.373" v="1009" actId="20577"/>
          <ac:spMkLst>
            <pc:docMk/>
            <pc:sldMk cId="2156746560" sldId="313"/>
            <ac:spMk id="4" creationId="{01FB4562-282A-447B-A515-1E23D6F3C515}"/>
          </ac:spMkLst>
        </pc:spChg>
        <pc:spChg chg="mod">
          <ac:chgData name="Sarah Blunden" userId="440107de-48a6-48a1-8c2d-40712a9b4928" providerId="ADAL" clId="{26996889-29C1-481E-8568-1775F8EC8360}" dt="2023-05-23T09:26:37.897" v="1390" actId="27636"/>
          <ac:spMkLst>
            <pc:docMk/>
            <pc:sldMk cId="2156746560" sldId="313"/>
            <ac:spMk id="8" creationId="{BE321BE1-9195-480A-ACA8-3EA76F19D6CF}"/>
          </ac:spMkLst>
        </pc:spChg>
      </pc:sldChg>
      <pc:sldChg chg="del">
        <pc:chgData name="Sarah Blunden" userId="440107de-48a6-48a1-8c2d-40712a9b4928" providerId="ADAL" clId="{26996889-29C1-481E-8568-1775F8EC8360}" dt="2023-05-22T22:29:35.370" v="1179" actId="47"/>
        <pc:sldMkLst>
          <pc:docMk/>
          <pc:sldMk cId="3946229061" sldId="314"/>
        </pc:sldMkLst>
      </pc:sldChg>
      <pc:sldChg chg="del">
        <pc:chgData name="Sarah Blunden" userId="440107de-48a6-48a1-8c2d-40712a9b4928" providerId="ADAL" clId="{26996889-29C1-481E-8568-1775F8EC8360}" dt="2023-05-22T22:29:38.245" v="1180" actId="47"/>
        <pc:sldMkLst>
          <pc:docMk/>
          <pc:sldMk cId="3746392496" sldId="315"/>
        </pc:sldMkLst>
      </pc:sldChg>
      <pc:sldChg chg="del">
        <pc:chgData name="Sarah Blunden" userId="440107de-48a6-48a1-8c2d-40712a9b4928" providerId="ADAL" clId="{26996889-29C1-481E-8568-1775F8EC8360}" dt="2023-05-22T22:30:12.628" v="1185" actId="47"/>
        <pc:sldMkLst>
          <pc:docMk/>
          <pc:sldMk cId="797756260" sldId="316"/>
        </pc:sldMkLst>
      </pc:sldChg>
      <pc:sldChg chg="del">
        <pc:chgData name="Sarah Blunden" userId="440107de-48a6-48a1-8c2d-40712a9b4928" providerId="ADAL" clId="{26996889-29C1-481E-8568-1775F8EC8360}" dt="2023-05-22T22:30:14.242" v="1187" actId="47"/>
        <pc:sldMkLst>
          <pc:docMk/>
          <pc:sldMk cId="1531577154" sldId="317"/>
        </pc:sldMkLst>
      </pc:sldChg>
      <pc:sldChg chg="del">
        <pc:chgData name="Sarah Blunden" userId="440107de-48a6-48a1-8c2d-40712a9b4928" providerId="ADAL" clId="{26996889-29C1-481E-8568-1775F8EC8360}" dt="2023-05-22T22:30:04.694" v="1184" actId="47"/>
        <pc:sldMkLst>
          <pc:docMk/>
          <pc:sldMk cId="1316014712" sldId="318"/>
        </pc:sldMkLst>
      </pc:sldChg>
      <pc:sldChg chg="modSp mod">
        <pc:chgData name="Sarah Blunden" userId="440107de-48a6-48a1-8c2d-40712a9b4928" providerId="ADAL" clId="{26996889-29C1-481E-8568-1775F8EC8360}" dt="2023-05-23T09:23:04.838" v="1203" actId="255"/>
        <pc:sldMkLst>
          <pc:docMk/>
          <pc:sldMk cId="1273733380" sldId="319"/>
        </pc:sldMkLst>
        <pc:spChg chg="mod">
          <ac:chgData name="Sarah Blunden" userId="440107de-48a6-48a1-8c2d-40712a9b4928" providerId="ADAL" clId="{26996889-29C1-481E-8568-1775F8EC8360}" dt="2023-05-22T21:20:13.371" v="387" actId="20577"/>
          <ac:spMkLst>
            <pc:docMk/>
            <pc:sldMk cId="1273733380" sldId="319"/>
            <ac:spMk id="2" creationId="{12623D15-2DE5-42C4-9EB1-E2864FF4DE32}"/>
          </ac:spMkLst>
        </pc:spChg>
        <pc:spChg chg="mod">
          <ac:chgData name="Sarah Blunden" userId="440107de-48a6-48a1-8c2d-40712a9b4928" providerId="ADAL" clId="{26996889-29C1-481E-8568-1775F8EC8360}" dt="2023-05-23T09:23:04.838" v="1203" actId="255"/>
          <ac:spMkLst>
            <pc:docMk/>
            <pc:sldMk cId="1273733380" sldId="319"/>
            <ac:spMk id="3" creationId="{881E2D9F-DABF-4738-92A6-75A8B1834C62}"/>
          </ac:spMkLst>
        </pc:spChg>
      </pc:sldChg>
      <pc:sldChg chg="modSp mod">
        <pc:chgData name="Sarah Blunden" userId="440107de-48a6-48a1-8c2d-40712a9b4928" providerId="ADAL" clId="{26996889-29C1-481E-8568-1775F8EC8360}" dt="2023-05-22T21:36:18.756" v="626" actId="20577"/>
        <pc:sldMkLst>
          <pc:docMk/>
          <pc:sldMk cId="1181064721" sldId="320"/>
        </pc:sldMkLst>
        <pc:spChg chg="mod">
          <ac:chgData name="Sarah Blunden" userId="440107de-48a6-48a1-8c2d-40712a9b4928" providerId="ADAL" clId="{26996889-29C1-481E-8568-1775F8EC8360}" dt="2023-05-22T21:29:14.412" v="444" actId="20577"/>
          <ac:spMkLst>
            <pc:docMk/>
            <pc:sldMk cId="1181064721" sldId="320"/>
            <ac:spMk id="2" creationId="{12623D15-2DE5-42C4-9EB1-E2864FF4DE32}"/>
          </ac:spMkLst>
        </pc:spChg>
        <pc:spChg chg="mod">
          <ac:chgData name="Sarah Blunden" userId="440107de-48a6-48a1-8c2d-40712a9b4928" providerId="ADAL" clId="{26996889-29C1-481E-8568-1775F8EC8360}" dt="2023-05-22T21:36:18.756" v="626" actId="20577"/>
          <ac:spMkLst>
            <pc:docMk/>
            <pc:sldMk cId="1181064721" sldId="320"/>
            <ac:spMk id="3" creationId="{881E2D9F-DABF-4738-92A6-75A8B1834C62}"/>
          </ac:spMkLst>
        </pc:spChg>
      </pc:sldChg>
      <pc:sldChg chg="del">
        <pc:chgData name="Sarah Blunden" userId="440107de-48a6-48a1-8c2d-40712a9b4928" providerId="ADAL" clId="{26996889-29C1-481E-8568-1775F8EC8360}" dt="2023-05-22T22:30:15.154" v="1188" actId="47"/>
        <pc:sldMkLst>
          <pc:docMk/>
          <pc:sldMk cId="1299955179" sldId="322"/>
        </pc:sldMkLst>
      </pc:sldChg>
      <pc:sldChg chg="del">
        <pc:chgData name="Sarah Blunden" userId="440107de-48a6-48a1-8c2d-40712a9b4928" providerId="ADAL" clId="{26996889-29C1-481E-8568-1775F8EC8360}" dt="2023-05-22T22:30:13.536" v="1186" actId="47"/>
        <pc:sldMkLst>
          <pc:docMk/>
          <pc:sldMk cId="2748530772" sldId="323"/>
        </pc:sldMkLst>
      </pc:sldChg>
      <pc:sldChg chg="modSp add mod">
        <pc:chgData name="Sarah Blunden" userId="440107de-48a6-48a1-8c2d-40712a9b4928" providerId="ADAL" clId="{26996889-29C1-481E-8568-1775F8EC8360}" dt="2023-05-23T09:21:52.678" v="1189" actId="2711"/>
        <pc:sldMkLst>
          <pc:docMk/>
          <pc:sldMk cId="869203451" sldId="324"/>
        </pc:sldMkLst>
        <pc:spChg chg="mod">
          <ac:chgData name="Sarah Blunden" userId="440107de-48a6-48a1-8c2d-40712a9b4928" providerId="ADAL" clId="{26996889-29C1-481E-8568-1775F8EC8360}" dt="2023-05-22T21:16:53.638" v="298" actId="20577"/>
          <ac:spMkLst>
            <pc:docMk/>
            <pc:sldMk cId="869203451" sldId="324"/>
            <ac:spMk id="4" creationId="{01FB4562-282A-447B-A515-1E23D6F3C515}"/>
          </ac:spMkLst>
        </pc:spChg>
        <pc:spChg chg="mod">
          <ac:chgData name="Sarah Blunden" userId="440107de-48a6-48a1-8c2d-40712a9b4928" providerId="ADAL" clId="{26996889-29C1-481E-8568-1775F8EC8360}" dt="2023-05-23T09:21:52.678" v="1189" actId="2711"/>
          <ac:spMkLst>
            <pc:docMk/>
            <pc:sldMk cId="869203451" sldId="324"/>
            <ac:spMk id="8" creationId="{BE321BE1-9195-480A-ACA8-3EA76F19D6CF}"/>
          </ac:spMkLst>
        </pc:spChg>
      </pc:sldChg>
      <pc:sldChg chg="new del">
        <pc:chgData name="Sarah Blunden" userId="440107de-48a6-48a1-8c2d-40712a9b4928" providerId="ADAL" clId="{26996889-29C1-481E-8568-1775F8EC8360}" dt="2023-05-22T22:09:39.977" v="791" actId="47"/>
        <pc:sldMkLst>
          <pc:docMk/>
          <pc:sldMk cId="643601303" sldId="325"/>
        </pc:sldMkLst>
      </pc:sldChg>
      <pc:sldChg chg="addSp modSp new mod">
        <pc:chgData name="Sarah Blunden" userId="440107de-48a6-48a1-8c2d-40712a9b4928" providerId="ADAL" clId="{26996889-29C1-481E-8568-1775F8EC8360}" dt="2023-05-23T09:24:00.944" v="1252" actId="115"/>
        <pc:sldMkLst>
          <pc:docMk/>
          <pc:sldMk cId="3820959755" sldId="325"/>
        </pc:sldMkLst>
        <pc:spChg chg="add mod">
          <ac:chgData name="Sarah Blunden" userId="440107de-48a6-48a1-8c2d-40712a9b4928" providerId="ADAL" clId="{26996889-29C1-481E-8568-1775F8EC8360}" dt="2023-05-23T09:24:00.944" v="1252" actId="115"/>
          <ac:spMkLst>
            <pc:docMk/>
            <pc:sldMk cId="3820959755" sldId="325"/>
            <ac:spMk id="3" creationId="{05ABDFDC-DFC3-9E65-4A3E-7D49EBC9853D}"/>
          </ac:spMkLst>
        </pc:spChg>
      </pc:sldChg>
      <pc:sldChg chg="addSp delSp modSp add mod">
        <pc:chgData name="Sarah Blunden" userId="440107de-48a6-48a1-8c2d-40712a9b4928" providerId="ADAL" clId="{26996889-29C1-481E-8568-1775F8EC8360}" dt="2023-05-23T10:32:39.607" v="2435" actId="313"/>
        <pc:sldMkLst>
          <pc:docMk/>
          <pc:sldMk cId="1010644752" sldId="326"/>
        </pc:sldMkLst>
        <pc:spChg chg="add mod">
          <ac:chgData name="Sarah Blunden" userId="440107de-48a6-48a1-8c2d-40712a9b4928" providerId="ADAL" clId="{26996889-29C1-481E-8568-1775F8EC8360}" dt="2023-05-23T10:32:39.607" v="2435" actId="313"/>
          <ac:spMkLst>
            <pc:docMk/>
            <pc:sldMk cId="1010644752" sldId="326"/>
            <ac:spMk id="2" creationId="{9D7A3D2A-EA1F-189A-BC35-453C42A3A16F}"/>
          </ac:spMkLst>
        </pc:spChg>
        <pc:spChg chg="add del mod">
          <ac:chgData name="Sarah Blunden" userId="440107de-48a6-48a1-8c2d-40712a9b4928" providerId="ADAL" clId="{26996889-29C1-481E-8568-1775F8EC8360}" dt="2023-05-23T09:29:23.504" v="1536" actId="22"/>
          <ac:spMkLst>
            <pc:docMk/>
            <pc:sldMk cId="1010644752" sldId="326"/>
            <ac:spMk id="3" creationId="{0F4B645C-C9C2-1D71-C94B-E06815AFF53B}"/>
          </ac:spMkLst>
        </pc:spChg>
        <pc:spChg chg="mod">
          <ac:chgData name="Sarah Blunden" userId="440107de-48a6-48a1-8c2d-40712a9b4928" providerId="ADAL" clId="{26996889-29C1-481E-8568-1775F8EC8360}" dt="2023-05-22T22:26:41.205" v="1040" actId="20577"/>
          <ac:spMkLst>
            <pc:docMk/>
            <pc:sldMk cId="1010644752" sldId="326"/>
            <ac:spMk id="4" creationId="{01FB4562-282A-447B-A515-1E23D6F3C515}"/>
          </ac:spMkLst>
        </pc:spChg>
        <pc:spChg chg="mod">
          <ac:chgData name="Sarah Blunden" userId="440107de-48a6-48a1-8c2d-40712a9b4928" providerId="ADAL" clId="{26996889-29C1-481E-8568-1775F8EC8360}" dt="2023-05-23T10:26:59.337" v="1546" actId="1076"/>
          <ac:spMkLst>
            <pc:docMk/>
            <pc:sldMk cId="1010644752" sldId="326"/>
            <ac:spMk id="8" creationId="{BE321BE1-9195-480A-ACA8-3EA76F19D6CF}"/>
          </ac:spMkLst>
        </pc:spChg>
      </pc:sldChg>
      <pc:sldChg chg="modSp add del mod ord">
        <pc:chgData name="Sarah Blunden" userId="440107de-48a6-48a1-8c2d-40712a9b4928" providerId="ADAL" clId="{26996889-29C1-481E-8568-1775F8EC8360}" dt="2023-05-23T09:28:16.166" v="1517" actId="47"/>
        <pc:sldMkLst>
          <pc:docMk/>
          <pc:sldMk cId="661878477" sldId="327"/>
        </pc:sldMkLst>
        <pc:spChg chg="mod">
          <ac:chgData name="Sarah Blunden" userId="440107de-48a6-48a1-8c2d-40712a9b4928" providerId="ADAL" clId="{26996889-29C1-481E-8568-1775F8EC8360}" dt="2023-05-23T09:27:17.327" v="1426" actId="20577"/>
          <ac:spMkLst>
            <pc:docMk/>
            <pc:sldMk cId="661878477" sldId="327"/>
            <ac:spMk id="4" creationId="{01FB4562-282A-447B-A515-1E23D6F3C515}"/>
          </ac:spMkLst>
        </pc:spChg>
        <pc:spChg chg="mod">
          <ac:chgData name="Sarah Blunden" userId="440107de-48a6-48a1-8c2d-40712a9b4928" providerId="ADAL" clId="{26996889-29C1-481E-8568-1775F8EC8360}" dt="2023-05-23T09:27:43.456" v="1462" actId="5793"/>
          <ac:spMkLst>
            <pc:docMk/>
            <pc:sldMk cId="661878477" sldId="327"/>
            <ac:spMk id="8" creationId="{BE321BE1-9195-480A-ACA8-3EA76F19D6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8AD7EA-5F5F-F84C-A5E5-87D0FB19FC61}" type="datetimeFigureOut">
              <a:rPr lang="en-US" smtClean="0"/>
              <a:t>5/23/2023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74683-7D73-6F48-9930-EF0BC3732AC0}" type="slidenum">
              <a:rPr lang="en-US" smtClean="0"/>
              <a:t>‹#›</a:t>
            </a:fld>
            <a:endParaRPr lang="en-US"/>
          </a:p>
        </p:txBody>
      </p:sp>
    </p:spTree>
    <p:extLst>
      <p:ext uri="{BB962C8B-B14F-4D97-AF65-F5344CB8AC3E}">
        <p14:creationId xmlns:p14="http://schemas.microsoft.com/office/powerpoint/2010/main" val="61063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C74683-7D73-6F48-9930-EF0BC3732AC0}" type="slidenum">
              <a:rPr lang="en-US" smtClean="0"/>
              <a:t>10</a:t>
            </a:fld>
            <a:endParaRPr lang="en-US"/>
          </a:p>
        </p:txBody>
      </p:sp>
    </p:spTree>
    <p:extLst>
      <p:ext uri="{BB962C8B-B14F-4D97-AF65-F5344CB8AC3E}">
        <p14:creationId xmlns:p14="http://schemas.microsoft.com/office/powerpoint/2010/main" val="342829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C74683-7D73-6F48-9930-EF0BC3732AC0}" type="slidenum">
              <a:rPr lang="en-US" smtClean="0"/>
              <a:t>11</a:t>
            </a:fld>
            <a:endParaRPr lang="en-US"/>
          </a:p>
        </p:txBody>
      </p:sp>
    </p:spTree>
    <p:extLst>
      <p:ext uri="{BB962C8B-B14F-4D97-AF65-F5344CB8AC3E}">
        <p14:creationId xmlns:p14="http://schemas.microsoft.com/office/powerpoint/2010/main" val="392062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019C31C0-461C-8744-B72B-1A8382969A0A}"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159227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19C31C0-461C-8744-B72B-1A8382969A0A}"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362533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19C31C0-461C-8744-B72B-1A8382969A0A}"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251028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19C31C0-461C-8744-B72B-1A8382969A0A}"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135851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019C31C0-461C-8744-B72B-1A8382969A0A}"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102831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019C31C0-461C-8744-B72B-1A8382969A0A}"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15830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019C31C0-461C-8744-B72B-1A8382969A0A}"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241212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019C31C0-461C-8744-B72B-1A8382969A0A}"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15457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C31C0-461C-8744-B72B-1A8382969A0A}"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14422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019C31C0-461C-8744-B72B-1A8382969A0A}"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218611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019C31C0-461C-8744-B72B-1A8382969A0A}"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B01DB-A060-7147-A677-983EF4BFDD1C}" type="slidenum">
              <a:rPr lang="en-US" smtClean="0"/>
              <a:t>‹#›</a:t>
            </a:fld>
            <a:endParaRPr lang="en-US"/>
          </a:p>
        </p:txBody>
      </p:sp>
    </p:spTree>
    <p:extLst>
      <p:ext uri="{BB962C8B-B14F-4D97-AF65-F5344CB8AC3E}">
        <p14:creationId xmlns:p14="http://schemas.microsoft.com/office/powerpoint/2010/main" val="3328245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C31C0-461C-8744-B72B-1A8382969A0A}" type="datetimeFigureOut">
              <a:rPr lang="en-US" smtClean="0"/>
              <a:t>5/23/2023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B01DB-A060-7147-A677-983EF4BFDD1C}" type="slidenum">
              <a:rPr lang="en-US" smtClean="0"/>
              <a:t>‹#›</a:t>
            </a:fld>
            <a:endParaRPr lang="en-US"/>
          </a:p>
        </p:txBody>
      </p:sp>
    </p:spTree>
    <p:extLst>
      <p:ext uri="{BB962C8B-B14F-4D97-AF65-F5344CB8AC3E}">
        <p14:creationId xmlns:p14="http://schemas.microsoft.com/office/powerpoint/2010/main" val="2719229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sciencedirect.com/science/article/abs/pii/S138994572300162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clock&#10;&#10;Description automatically generated">
            <a:extLst>
              <a:ext uri="{FF2B5EF4-FFF2-40B4-BE49-F238E27FC236}">
                <a16:creationId xmlns:a16="http://schemas.microsoft.com/office/drawing/2014/main" id="{637EA6CD-7A3D-4D11-B254-79E957DE7DC5}"/>
              </a:ext>
            </a:extLst>
          </p:cNvPr>
          <p:cNvPicPr>
            <a:picLocks noChangeAspect="1"/>
          </p:cNvPicPr>
          <p:nvPr/>
        </p:nvPicPr>
        <p:blipFill>
          <a:blip r:embed="rId2"/>
          <a:stretch>
            <a:fillRect/>
          </a:stretch>
        </p:blipFill>
        <p:spPr>
          <a:xfrm>
            <a:off x="5008098" y="5545359"/>
            <a:ext cx="3953022" cy="1174959"/>
          </a:xfrm>
          <a:prstGeom prst="rect">
            <a:avLst/>
          </a:prstGeom>
        </p:spPr>
      </p:pic>
      <p:pic>
        <p:nvPicPr>
          <p:cNvPr id="3" name="Picture 2">
            <a:extLst>
              <a:ext uri="{FF2B5EF4-FFF2-40B4-BE49-F238E27FC236}">
                <a16:creationId xmlns:a16="http://schemas.microsoft.com/office/drawing/2014/main" id="{1C3F4104-74D7-5C3A-CBF8-2F46AC2AE28F}"/>
              </a:ext>
            </a:extLst>
          </p:cNvPr>
          <p:cNvPicPr>
            <a:picLocks noChangeAspect="1"/>
          </p:cNvPicPr>
          <p:nvPr/>
        </p:nvPicPr>
        <p:blipFill>
          <a:blip r:embed="rId3"/>
          <a:stretch>
            <a:fillRect/>
          </a:stretch>
        </p:blipFill>
        <p:spPr>
          <a:xfrm>
            <a:off x="1095374" y="409575"/>
            <a:ext cx="6791326" cy="5212081"/>
          </a:xfrm>
          <a:prstGeom prst="rect">
            <a:avLst/>
          </a:prstGeom>
        </p:spPr>
      </p:pic>
    </p:spTree>
    <p:extLst>
      <p:ext uri="{BB962C8B-B14F-4D97-AF65-F5344CB8AC3E}">
        <p14:creationId xmlns:p14="http://schemas.microsoft.com/office/powerpoint/2010/main" val="160490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B4562-282A-447B-A515-1E23D6F3C515}"/>
              </a:ext>
            </a:extLst>
          </p:cNvPr>
          <p:cNvSpPr>
            <a:spLocks noGrp="1"/>
          </p:cNvSpPr>
          <p:nvPr>
            <p:ph type="title"/>
          </p:nvPr>
        </p:nvSpPr>
        <p:spPr>
          <a:xfrm>
            <a:off x="457200" y="274638"/>
            <a:ext cx="8229600" cy="1143000"/>
          </a:xfrm>
          <a:solidFill>
            <a:schemeClr val="bg2">
              <a:lumMod val="90000"/>
            </a:schemeClr>
          </a:solidFill>
        </p:spPr>
        <p:txBody>
          <a:bodyPr>
            <a:normAutofit/>
          </a:bodyPr>
          <a:lstStyle/>
          <a:p>
            <a:r>
              <a:rPr lang="en-US" dirty="0">
                <a:solidFill>
                  <a:srgbClr val="27363E"/>
                </a:solidFill>
                <a:latin typeface="Futura LT Book"/>
                <a:cs typeface="Futura LT Book"/>
              </a:rPr>
              <a:t>Solutions?</a:t>
            </a:r>
          </a:p>
        </p:txBody>
      </p:sp>
      <p:pic>
        <p:nvPicPr>
          <p:cNvPr id="6" name="Content Placeholder 5" descr="A picture containing drawing&#10;&#10;Description automatically generated">
            <a:extLst>
              <a:ext uri="{FF2B5EF4-FFF2-40B4-BE49-F238E27FC236}">
                <a16:creationId xmlns:a16="http://schemas.microsoft.com/office/drawing/2014/main" id="{B4D1AEF0-9761-46DA-BCAC-DF257A25628B}"/>
              </a:ext>
            </a:extLst>
          </p:cNvPr>
          <p:cNvPicPr>
            <a:picLocks noGrp="1" noChangeAspect="1"/>
          </p:cNvPicPr>
          <p:nvPr>
            <p:ph idx="1"/>
          </p:nvPr>
        </p:nvPicPr>
        <p:blipFill>
          <a:blip r:embed="rId3"/>
          <a:stretch>
            <a:fillRect/>
          </a:stretch>
        </p:blipFill>
        <p:spPr>
          <a:xfrm>
            <a:off x="8229600" y="6006804"/>
            <a:ext cx="783854" cy="699169"/>
          </a:xfrm>
          <a:prstGeom prst="rect">
            <a:avLst/>
          </a:prstGeom>
        </p:spPr>
      </p:pic>
      <p:sp>
        <p:nvSpPr>
          <p:cNvPr id="8" name="Content Placeholder 2">
            <a:extLst>
              <a:ext uri="{FF2B5EF4-FFF2-40B4-BE49-F238E27FC236}">
                <a16:creationId xmlns:a16="http://schemas.microsoft.com/office/drawing/2014/main" id="{BE321BE1-9195-480A-ACA8-3EA76F19D6CF}"/>
              </a:ext>
            </a:extLst>
          </p:cNvPr>
          <p:cNvSpPr txBox="1">
            <a:spLocks/>
          </p:cNvSpPr>
          <p:nvPr/>
        </p:nvSpPr>
        <p:spPr>
          <a:xfrm>
            <a:off x="337350" y="1953086"/>
            <a:ext cx="8349450" cy="43735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lnSpc>
                <a:spcPct val="107000"/>
              </a:lnSpc>
              <a:buFont typeface="+mj-lt"/>
              <a:buAutoNum type="arabicPeriod"/>
            </a:pPr>
            <a:r>
              <a:rPr lang="en-AU" sz="1800" kern="100" dirty="0">
                <a:effectLst/>
                <a:latin typeface="Futura"/>
                <a:ea typeface="Calibri" panose="020F0502020204030204" pitchFamily="34" charset="0"/>
                <a:cs typeface="Times New Roman" panose="02020603050405020304" pitchFamily="18" charset="0"/>
              </a:rPr>
              <a:t>Psychoeducation about napping</a:t>
            </a:r>
          </a:p>
          <a:p>
            <a:pPr lvl="0">
              <a:lnSpc>
                <a:spcPct val="107000"/>
              </a:lnSpc>
              <a:buFont typeface="+mj-lt"/>
              <a:buAutoNum type="arabicPeriod"/>
            </a:pPr>
            <a:endParaRPr lang="en-AU" sz="1800" kern="100" dirty="0">
              <a:effectLst/>
              <a:latin typeface="Futura"/>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AU" sz="1800" kern="100" dirty="0">
                <a:effectLst/>
                <a:latin typeface="Futura"/>
                <a:ea typeface="Calibri" panose="020F0502020204030204" pitchFamily="34" charset="0"/>
                <a:cs typeface="Times New Roman" panose="02020603050405020304" pitchFamily="18" charset="0"/>
              </a:rPr>
              <a:t> Remi’s mother needs to be flexible and adaptable - one day she might have to do three naps the next day she might have to do 2 naps.</a:t>
            </a:r>
            <a:endParaRPr lang="en-US" sz="1800" kern="100" dirty="0">
              <a:latin typeface="Futura"/>
              <a:ea typeface="Calibri" panose="020F0502020204030204" pitchFamily="34" charset="0"/>
              <a:cs typeface="Times New Roman" panose="02020603050405020304" pitchFamily="18" charset="0"/>
            </a:endParaRPr>
          </a:p>
          <a:p>
            <a:pPr>
              <a:lnSpc>
                <a:spcPct val="107000"/>
              </a:lnSpc>
            </a:pPr>
            <a:r>
              <a:rPr lang="en-US" sz="1800" kern="100" dirty="0">
                <a:effectLst/>
                <a:latin typeface="Futura"/>
                <a:ea typeface="Calibri" panose="020F0502020204030204" pitchFamily="34" charset="0"/>
                <a:cs typeface="Times New Roman" panose="02020603050405020304" pitchFamily="18" charset="0"/>
              </a:rPr>
              <a:t>F</a:t>
            </a:r>
            <a:r>
              <a:rPr lang="en-AU" sz="1800" kern="100" dirty="0" err="1">
                <a:effectLst/>
                <a:latin typeface="Futura"/>
                <a:ea typeface="Calibri" panose="020F0502020204030204" pitchFamily="34" charset="0"/>
                <a:cs typeface="Times New Roman" panose="02020603050405020304" pitchFamily="18" charset="0"/>
              </a:rPr>
              <a:t>lexibility</a:t>
            </a:r>
            <a:r>
              <a:rPr lang="en-AU" sz="1800" kern="100" dirty="0">
                <a:effectLst/>
                <a:latin typeface="Futura"/>
                <a:ea typeface="Calibri" panose="020F0502020204030204" pitchFamily="34" charset="0"/>
                <a:cs typeface="Times New Roman" panose="02020603050405020304" pitchFamily="18" charset="0"/>
              </a:rPr>
              <a:t> is hard with anxious parents - something that anxious parents find difficult – Anxiety reduction?</a:t>
            </a:r>
            <a:endParaRPr lang="en-US" sz="1800" kern="100" dirty="0">
              <a:latin typeface="Futura"/>
              <a:ea typeface="Calibri" panose="020F0502020204030204" pitchFamily="34" charset="0"/>
              <a:cs typeface="Times New Roman" panose="02020603050405020304" pitchFamily="18" charset="0"/>
            </a:endParaRPr>
          </a:p>
          <a:p>
            <a:pPr>
              <a:lnSpc>
                <a:spcPct val="107000"/>
              </a:lnSpc>
            </a:pPr>
            <a:r>
              <a:rPr lang="en-AU" sz="1800" kern="100" dirty="0">
                <a:effectLst/>
                <a:latin typeface="Futura"/>
                <a:ea typeface="Calibri" panose="020F0502020204030204" pitchFamily="34" charset="0"/>
                <a:cs typeface="Times New Roman" panose="02020603050405020304" pitchFamily="18" charset="0"/>
              </a:rPr>
              <a:t>Flexibility is harder when the nanny is there – set up two schedules and choose one everyday?</a:t>
            </a:r>
          </a:p>
          <a:p>
            <a:pPr marL="457200">
              <a:lnSpc>
                <a:spcPct val="107000"/>
              </a:lnSpc>
              <a:buFont typeface="+mj-lt"/>
              <a:buAutoNum type="arabicPeriod"/>
            </a:pPr>
            <a:endParaRPr lang="en-US" sz="1800" kern="100" dirty="0">
              <a:effectLst/>
              <a:latin typeface="Futura"/>
              <a:ea typeface="Calibri" panose="020F0502020204030204" pitchFamily="34" charset="0"/>
              <a:cs typeface="Times New Roman" panose="02020603050405020304" pitchFamily="18" charset="0"/>
            </a:endParaRPr>
          </a:p>
          <a:p>
            <a:pPr marL="0" lvl="0" indent="0">
              <a:lnSpc>
                <a:spcPct val="107000"/>
              </a:lnSpc>
              <a:buNone/>
            </a:pPr>
            <a:r>
              <a:rPr lang="en-AU" sz="1800" kern="100" dirty="0">
                <a:effectLst/>
                <a:latin typeface="Futura"/>
                <a:ea typeface="Calibri" panose="020F0502020204030204" pitchFamily="34" charset="0"/>
                <a:cs typeface="Times New Roman" panose="02020603050405020304" pitchFamily="18" charset="0"/>
              </a:rPr>
              <a:t>3.  Insist on the new napping schedule? “ Teach Remi that skill?</a:t>
            </a:r>
            <a:endParaRPr lang="en-US" sz="1800" kern="100" dirty="0">
              <a:effectLst/>
              <a:latin typeface="Futura"/>
              <a:ea typeface="Calibri" panose="020F0502020204030204" pitchFamily="34" charset="0"/>
              <a:cs typeface="Times New Roman" panose="02020603050405020304" pitchFamily="18" charset="0"/>
            </a:endParaRPr>
          </a:p>
          <a:p>
            <a:pPr marL="400050" indent="-285750">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Consistent but is it healthy? </a:t>
            </a:r>
          </a:p>
          <a:p>
            <a:pPr marL="400050" indent="-285750">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Is it better to let Remi lead the napping schedule, or do we have to manipulate it so that it fits with her parents work schedules?</a:t>
            </a:r>
          </a:p>
          <a:p>
            <a:pPr marL="400050" indent="-285750">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Will she be overtired and will this effect her sleep quality?</a:t>
            </a:r>
            <a:endParaRPr lang="en-US" sz="1800" kern="100" dirty="0">
              <a:effectLst/>
              <a:latin typeface="Futur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39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B4562-282A-447B-A515-1E23D6F3C515}"/>
              </a:ext>
            </a:extLst>
          </p:cNvPr>
          <p:cNvSpPr>
            <a:spLocks noGrp="1"/>
          </p:cNvSpPr>
          <p:nvPr>
            <p:ph type="title"/>
          </p:nvPr>
        </p:nvSpPr>
        <p:spPr>
          <a:xfrm>
            <a:off x="457200" y="274638"/>
            <a:ext cx="8229600" cy="1143000"/>
          </a:xfrm>
          <a:solidFill>
            <a:schemeClr val="bg2">
              <a:lumMod val="90000"/>
            </a:schemeClr>
          </a:solidFill>
        </p:spPr>
        <p:txBody>
          <a:bodyPr>
            <a:normAutofit/>
          </a:bodyPr>
          <a:lstStyle/>
          <a:p>
            <a:r>
              <a:rPr lang="en-US" dirty="0">
                <a:solidFill>
                  <a:srgbClr val="27363E"/>
                </a:solidFill>
                <a:latin typeface="Futura LT Book"/>
                <a:cs typeface="Futura LT Book"/>
              </a:rPr>
              <a:t>Other Solutions?</a:t>
            </a:r>
          </a:p>
        </p:txBody>
      </p:sp>
      <p:pic>
        <p:nvPicPr>
          <p:cNvPr id="6" name="Content Placeholder 5" descr="A picture containing drawing&#10;&#10;Description automatically generated">
            <a:extLst>
              <a:ext uri="{FF2B5EF4-FFF2-40B4-BE49-F238E27FC236}">
                <a16:creationId xmlns:a16="http://schemas.microsoft.com/office/drawing/2014/main" id="{B4D1AEF0-9761-46DA-BCAC-DF257A25628B}"/>
              </a:ext>
            </a:extLst>
          </p:cNvPr>
          <p:cNvPicPr>
            <a:picLocks noGrp="1" noChangeAspect="1"/>
          </p:cNvPicPr>
          <p:nvPr>
            <p:ph idx="1"/>
          </p:nvPr>
        </p:nvPicPr>
        <p:blipFill>
          <a:blip r:embed="rId3"/>
          <a:stretch>
            <a:fillRect/>
          </a:stretch>
        </p:blipFill>
        <p:spPr>
          <a:xfrm>
            <a:off x="8229600" y="6006804"/>
            <a:ext cx="783854" cy="699169"/>
          </a:xfrm>
          <a:prstGeom prst="rect">
            <a:avLst/>
          </a:prstGeom>
        </p:spPr>
      </p:pic>
      <p:sp>
        <p:nvSpPr>
          <p:cNvPr id="8" name="Content Placeholder 2">
            <a:extLst>
              <a:ext uri="{FF2B5EF4-FFF2-40B4-BE49-F238E27FC236}">
                <a16:creationId xmlns:a16="http://schemas.microsoft.com/office/drawing/2014/main" id="{BE321BE1-9195-480A-ACA8-3EA76F19D6CF}"/>
              </a:ext>
            </a:extLst>
          </p:cNvPr>
          <p:cNvSpPr txBox="1">
            <a:spLocks/>
          </p:cNvSpPr>
          <p:nvPr/>
        </p:nvSpPr>
        <p:spPr>
          <a:xfrm>
            <a:off x="304800" y="1788823"/>
            <a:ext cx="8349450" cy="43735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107000"/>
              </a:lnSpc>
              <a:buNone/>
            </a:pPr>
            <a:endParaRPr lang="en-US" sz="1800" kern="100" dirty="0">
              <a:effectLst/>
              <a:latin typeface="Futura"/>
              <a:ea typeface="Calibri" panose="020F0502020204030204" pitchFamily="34"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9D7A3D2A-EA1F-189A-BC35-453C42A3A16F}"/>
              </a:ext>
            </a:extLst>
          </p:cNvPr>
          <p:cNvSpPr txBox="1">
            <a:spLocks/>
          </p:cNvSpPr>
          <p:nvPr/>
        </p:nvSpPr>
        <p:spPr>
          <a:xfrm>
            <a:off x="489750" y="2105486"/>
            <a:ext cx="8349450" cy="437357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lnSpc>
                <a:spcPct val="107000"/>
              </a:lnSpc>
              <a:buFont typeface="+mj-lt"/>
              <a:buAutoNum type="arabicPeriod"/>
            </a:pPr>
            <a:r>
              <a:rPr lang="en-AU" sz="1800" kern="100" dirty="0">
                <a:effectLst/>
                <a:latin typeface="Futura"/>
                <a:ea typeface="Calibri" panose="020F0502020204030204" pitchFamily="34" charset="0"/>
                <a:cs typeface="Times New Roman" panose="02020603050405020304" pitchFamily="18" charset="0"/>
              </a:rPr>
              <a:t>Take Remi outside in the morning after her morning feed.. This will have the effect </a:t>
            </a:r>
            <a:r>
              <a:rPr lang="en-AU" sz="1800" kern="100" dirty="0">
                <a:latin typeface="Futura"/>
                <a:ea typeface="Calibri" panose="020F0502020204030204" pitchFamily="34" charset="0"/>
                <a:cs typeface="Times New Roman" panose="02020603050405020304" pitchFamily="18" charset="0"/>
              </a:rPr>
              <a:t>of</a:t>
            </a:r>
            <a:r>
              <a:rPr lang="en-AU" sz="1800" kern="100" dirty="0">
                <a:effectLst/>
                <a:latin typeface="Futura"/>
                <a:ea typeface="Calibri" panose="020F0502020204030204" pitchFamily="34" charset="0"/>
                <a:cs typeface="Times New Roman" panose="02020603050405020304" pitchFamily="18" charset="0"/>
              </a:rPr>
              <a:t> phase advancing her bedtime because of her exposure to morning light. But it may also have the </a:t>
            </a:r>
            <a:r>
              <a:rPr lang="en-AU" sz="1800" kern="100" dirty="0" err="1">
                <a:effectLst/>
                <a:latin typeface="Futura"/>
                <a:ea typeface="Calibri" panose="020F0502020204030204" pitchFamily="34" charset="0"/>
                <a:cs typeface="Times New Roman" panose="02020603050405020304" pitchFamily="18" charset="0"/>
              </a:rPr>
              <a:t>ffect</a:t>
            </a:r>
            <a:r>
              <a:rPr lang="en-AU" sz="1800" kern="100" dirty="0">
                <a:effectLst/>
                <a:latin typeface="Futura"/>
                <a:ea typeface="Calibri" panose="020F0502020204030204" pitchFamily="34" charset="0"/>
                <a:cs typeface="Times New Roman" panose="02020603050405020304" pitchFamily="18" charset="0"/>
              </a:rPr>
              <a:t> of keeping her busy and more engaged do so that she can more easily </a:t>
            </a:r>
            <a:r>
              <a:rPr lang="en-AU" sz="1800" kern="100" dirty="0" err="1">
                <a:effectLst/>
                <a:latin typeface="Futura"/>
                <a:ea typeface="Calibri" panose="020F0502020204030204" pitchFamily="34" charset="0"/>
                <a:cs typeface="Times New Roman" panose="02020603050405020304" pitchFamily="18" charset="0"/>
              </a:rPr>
              <a:t>delaty</a:t>
            </a:r>
            <a:r>
              <a:rPr lang="en-AU" sz="1800" kern="100" dirty="0">
                <a:effectLst/>
                <a:latin typeface="Futura"/>
                <a:ea typeface="Calibri" panose="020F0502020204030204" pitchFamily="34" charset="0"/>
                <a:cs typeface="Times New Roman" panose="02020603050405020304" pitchFamily="18" charset="0"/>
              </a:rPr>
              <a:t> her morning sleep(s)</a:t>
            </a:r>
          </a:p>
          <a:p>
            <a:pPr lvl="0">
              <a:lnSpc>
                <a:spcPct val="107000"/>
              </a:lnSpc>
              <a:buFont typeface="+mj-lt"/>
              <a:buAutoNum type="arabicPeriod"/>
            </a:pPr>
            <a:endParaRPr lang="en-AU" sz="1800" kern="100" dirty="0">
              <a:effectLst/>
              <a:latin typeface="Futura"/>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AU" sz="1800" kern="100" dirty="0">
                <a:effectLst/>
                <a:latin typeface="Futura"/>
                <a:ea typeface="Calibri" panose="020F0502020204030204" pitchFamily="34" charset="0"/>
                <a:cs typeface="Times New Roman" panose="02020603050405020304" pitchFamily="18" charset="0"/>
              </a:rPr>
              <a:t> </a:t>
            </a:r>
            <a:r>
              <a:rPr lang="en-US" sz="1800" kern="100" dirty="0">
                <a:effectLst/>
                <a:latin typeface="Futura"/>
                <a:ea typeface="Calibri" panose="020F0502020204030204" pitchFamily="34" charset="0"/>
                <a:cs typeface="Times New Roman" panose="02020603050405020304" pitchFamily="18" charset="0"/>
              </a:rPr>
              <a:t>Teach Remi’s mum about sleep cues and how to read Remi’s sleep cues</a:t>
            </a:r>
          </a:p>
          <a:p>
            <a:pPr marL="342900" lvl="0" indent="-342900">
              <a:lnSpc>
                <a:spcPct val="107000"/>
              </a:lnSpc>
              <a:buFont typeface="+mj-lt"/>
              <a:buAutoNum type="arabicPeriod"/>
            </a:pPr>
            <a:endParaRPr lang="en-US" sz="1800" kern="100" dirty="0">
              <a:latin typeface="Futura"/>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AU" sz="1800" kern="100" dirty="0">
                <a:effectLst/>
                <a:latin typeface="Futura"/>
                <a:ea typeface="Calibri" panose="020F0502020204030204" pitchFamily="34" charset="0"/>
                <a:cs typeface="Times New Roman" panose="02020603050405020304" pitchFamily="18" charset="0"/>
              </a:rPr>
              <a:t>Make sure that Remi’s mother’s anxiety is dealt with. It can be treated at the same time, simultaneously as the sleep intervention for Remi. </a:t>
            </a:r>
            <a:r>
              <a:rPr lang="en-AU" sz="1800" kern="100" dirty="0">
                <a:latin typeface="Futura"/>
                <a:ea typeface="Calibri" panose="020F0502020204030204" pitchFamily="34" charset="0"/>
                <a:cs typeface="Times New Roman" panose="02020603050405020304" pitchFamily="18" charset="0"/>
              </a:rPr>
              <a:t>They are not the same problem and anxiety is not the same problem as depression.</a:t>
            </a:r>
          </a:p>
          <a:p>
            <a:pPr marL="342900" lvl="0" indent="-342900">
              <a:lnSpc>
                <a:spcPct val="107000"/>
              </a:lnSpc>
              <a:buFont typeface="+mj-lt"/>
              <a:buAutoNum type="arabicPeriod"/>
            </a:pPr>
            <a:endParaRPr lang="en-AU" sz="1800" kern="100" dirty="0">
              <a:effectLst/>
              <a:latin typeface="Futura"/>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AU" sz="1800" kern="100" dirty="0">
                <a:effectLst/>
                <a:latin typeface="Futura"/>
                <a:ea typeface="Calibri" panose="020F0502020204030204" pitchFamily="34" charset="0"/>
                <a:cs typeface="Times New Roman" panose="02020603050405020304" pitchFamily="18" charset="0"/>
              </a:rPr>
              <a:t>Try some mindfulness techniques to help Remi’s mum accept  and allow Remi to lead her own napping schedule, if indeed this can be dine within the confines of the parents’ work schedule.</a:t>
            </a:r>
          </a:p>
          <a:p>
            <a:pPr marL="0" lvl="0" indent="0">
              <a:lnSpc>
                <a:spcPct val="107000"/>
              </a:lnSpc>
              <a:buNone/>
            </a:pPr>
            <a:endParaRPr lang="en-AU" sz="1800" kern="100" dirty="0">
              <a:latin typeface="Futura"/>
              <a:ea typeface="Calibri" panose="020F0502020204030204" pitchFamily="34" charset="0"/>
              <a:cs typeface="Times New Roman" panose="02020603050405020304" pitchFamily="18" charset="0"/>
            </a:endParaRPr>
          </a:p>
          <a:p>
            <a:pPr marL="0" lvl="0" indent="0">
              <a:lnSpc>
                <a:spcPct val="107000"/>
              </a:lnSpc>
              <a:buNone/>
            </a:pPr>
            <a:r>
              <a:rPr lang="en-AU" sz="1800" kern="100" dirty="0">
                <a:effectLst/>
                <a:latin typeface="Futura"/>
                <a:ea typeface="Calibri" panose="020F0502020204030204" pitchFamily="34" charset="0"/>
                <a:cs typeface="Times New Roman" panose="02020603050405020304" pitchFamily="18" charset="0"/>
              </a:rPr>
              <a:t> </a:t>
            </a:r>
            <a:endParaRPr lang="en-US" sz="1800" kern="100" dirty="0">
              <a:effectLst/>
              <a:latin typeface="Futur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0644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B4562-282A-447B-A515-1E23D6F3C515}"/>
              </a:ext>
            </a:extLst>
          </p:cNvPr>
          <p:cNvSpPr>
            <a:spLocks noGrp="1"/>
          </p:cNvSpPr>
          <p:nvPr>
            <p:ph type="title"/>
          </p:nvPr>
        </p:nvSpPr>
        <p:spPr>
          <a:xfrm>
            <a:off x="4927600" y="629268"/>
            <a:ext cx="3736340" cy="1286160"/>
          </a:xfrm>
        </p:spPr>
        <p:txBody>
          <a:bodyPr anchor="b">
            <a:normAutofit fontScale="90000"/>
          </a:bodyPr>
          <a:lstStyle/>
          <a:p>
            <a:r>
              <a:rPr lang="en-US" dirty="0">
                <a:latin typeface="Futura LT Book"/>
                <a:cs typeface="Futura LT Book"/>
              </a:rPr>
              <a:t>Other Questions/</a:t>
            </a:r>
            <a:br>
              <a:rPr lang="en-US" dirty="0">
                <a:latin typeface="Futura LT Book"/>
                <a:cs typeface="Futura LT Book"/>
              </a:rPr>
            </a:br>
            <a:r>
              <a:rPr lang="en-US" dirty="0">
                <a:latin typeface="Futura LT Book"/>
                <a:cs typeface="Futura LT Book"/>
              </a:rPr>
              <a:t>requests?</a:t>
            </a:r>
          </a:p>
        </p:txBody>
      </p:sp>
      <p:cxnSp>
        <p:nvCxnSpPr>
          <p:cNvPr id="2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drawing&#10;&#10;Description automatically generated">
            <a:extLst>
              <a:ext uri="{FF2B5EF4-FFF2-40B4-BE49-F238E27FC236}">
                <a16:creationId xmlns:a16="http://schemas.microsoft.com/office/drawing/2014/main" id="{B4D1AEF0-9761-46DA-BCAC-DF257A25628B}"/>
              </a:ext>
            </a:extLst>
          </p:cNvPr>
          <p:cNvPicPr>
            <a:picLocks noGrp="1" noChangeAspect="1"/>
          </p:cNvPicPr>
          <p:nvPr>
            <p:ph idx="1"/>
          </p:nvPr>
        </p:nvPicPr>
        <p:blipFill>
          <a:blip r:embed="rId2"/>
          <a:stretch>
            <a:fillRect/>
          </a:stretch>
        </p:blipFill>
        <p:spPr>
          <a:xfrm>
            <a:off x="8229600" y="6006804"/>
            <a:ext cx="783854" cy="699169"/>
          </a:xfrm>
          <a:prstGeom prst="rect">
            <a:avLst/>
          </a:prstGeom>
        </p:spPr>
      </p:pic>
      <p:sp>
        <p:nvSpPr>
          <p:cNvPr id="9" name="TextBox 8">
            <a:extLst>
              <a:ext uri="{FF2B5EF4-FFF2-40B4-BE49-F238E27FC236}">
                <a16:creationId xmlns:a16="http://schemas.microsoft.com/office/drawing/2014/main" id="{BBB67725-902E-4B24-B55A-2D6AC972AA1A}"/>
              </a:ext>
            </a:extLst>
          </p:cNvPr>
          <p:cNvSpPr txBox="1"/>
          <p:nvPr/>
        </p:nvSpPr>
        <p:spPr>
          <a:xfrm>
            <a:off x="4369410" y="1924988"/>
            <a:ext cx="4774590" cy="4840556"/>
          </a:xfrm>
          <a:prstGeom prst="rect">
            <a:avLst/>
          </a:prstGeom>
          <a:noFill/>
        </p:spPr>
        <p:txBody>
          <a:bodyPr wrap="square">
            <a:spAutoFit/>
          </a:bodyPr>
          <a:lstStyle/>
          <a:p>
            <a:pPr algn="ctr">
              <a:lnSpc>
                <a:spcPct val="170000"/>
              </a:lnSpc>
              <a:defRPr/>
            </a:pPr>
            <a:endParaRPr lang="en-AU" dirty="0">
              <a:solidFill>
                <a:srgbClr val="009999"/>
              </a:solidFill>
              <a:latin typeface="Calibri" panose="020F0502020204030204" pitchFamily="34" charset="0"/>
              <a:ea typeface="MS Mincho" panose="02020609040205080304" pitchFamily="49" charset="-128"/>
              <a:cs typeface="Times New Roman" panose="02020603050405020304" pitchFamily="18" charset="0"/>
            </a:endParaRPr>
          </a:p>
          <a:p>
            <a:pPr algn="ctr">
              <a:lnSpc>
                <a:spcPct val="170000"/>
              </a:lnSpc>
              <a:defRPr/>
            </a:pPr>
            <a:r>
              <a:rPr lang="en-AU" sz="2600" dirty="0">
                <a:solidFill>
                  <a:srgbClr val="009999"/>
                </a:solidFill>
                <a:latin typeface="Calibri" panose="020F0502020204030204" pitchFamily="34" charset="0"/>
                <a:ea typeface="MS Mincho" panose="02020609040205080304" pitchFamily="49" charset="-128"/>
                <a:cs typeface="Times New Roman" panose="02020603050405020304" pitchFamily="18" charset="0"/>
              </a:rPr>
              <a:t> </a:t>
            </a:r>
            <a:r>
              <a:rPr lang="en-AU" sz="2000" dirty="0">
                <a:solidFill>
                  <a:srgbClr val="009999"/>
                </a:solidFill>
                <a:latin typeface="Calibri" panose="020F0502020204030204" pitchFamily="34" charset="0"/>
                <a:ea typeface="MS Mincho" panose="02020609040205080304" pitchFamily="49" charset="-128"/>
                <a:cs typeface="Times New Roman" panose="02020603050405020304" pitchFamily="18" charset="0"/>
              </a:rPr>
              <a:t>Suggestion to waive fee for the next membership cycle</a:t>
            </a:r>
          </a:p>
          <a:p>
            <a:pPr algn="ctr">
              <a:lnSpc>
                <a:spcPct val="170000"/>
              </a:lnSpc>
              <a:defRPr/>
            </a:pPr>
            <a:r>
              <a:rPr lang="en-AU" sz="2000" dirty="0">
                <a:solidFill>
                  <a:srgbClr val="009999"/>
                </a:solidFill>
                <a:latin typeface="Calibri" panose="020F0502020204030204" pitchFamily="34" charset="0"/>
                <a:ea typeface="MS Mincho" panose="02020609040205080304" pitchFamily="49" charset="-128"/>
                <a:cs typeface="Times New Roman" panose="02020603050405020304" pitchFamily="18" charset="0"/>
              </a:rPr>
              <a:t>No payment for anyone who has trained in GeMSS for 2023 to relieve everyone’s financial and other pressures.</a:t>
            </a:r>
          </a:p>
          <a:p>
            <a:pPr algn="ctr">
              <a:lnSpc>
                <a:spcPct val="170000"/>
              </a:lnSpc>
              <a:defRPr/>
            </a:pPr>
            <a:r>
              <a:rPr lang="en-AU" sz="2000" dirty="0">
                <a:solidFill>
                  <a:srgbClr val="009999"/>
                </a:solidFill>
                <a:latin typeface="Calibri" panose="020F0502020204030204" pitchFamily="34" charset="0"/>
                <a:ea typeface="MS Mincho" panose="02020609040205080304" pitchFamily="49" charset="-128"/>
                <a:cs typeface="Times New Roman" panose="02020603050405020304" pitchFamily="18" charset="0"/>
              </a:rPr>
              <a:t> We want to encourage </a:t>
            </a:r>
            <a:r>
              <a:rPr lang="en-AU" sz="2000">
                <a:solidFill>
                  <a:srgbClr val="009999"/>
                </a:solidFill>
                <a:latin typeface="Calibri" panose="020F0502020204030204" pitchFamily="34" charset="0"/>
                <a:ea typeface="MS Mincho" panose="02020609040205080304" pitchFamily="49" charset="-128"/>
                <a:cs typeface="Times New Roman" panose="02020603050405020304" pitchFamily="18" charset="0"/>
              </a:rPr>
              <a:t>everyone to come </a:t>
            </a:r>
            <a:r>
              <a:rPr lang="en-AU" sz="2000" dirty="0">
                <a:solidFill>
                  <a:srgbClr val="009999"/>
                </a:solidFill>
                <a:latin typeface="Calibri" panose="020F0502020204030204" pitchFamily="34" charset="0"/>
                <a:ea typeface="MS Mincho" panose="02020609040205080304" pitchFamily="49" charset="-128"/>
                <a:cs typeface="Times New Roman" panose="02020603050405020304" pitchFamily="18" charset="0"/>
              </a:rPr>
              <a:t>and share and discuss because ongoing training in GeMSS is important</a:t>
            </a:r>
            <a:endParaRPr lang="en-AU" sz="2000" dirty="0">
              <a:solidFill>
                <a:srgbClr val="009999"/>
              </a:solidFill>
              <a:latin typeface="Futura LT Book"/>
              <a:cs typeface="Futura LT Book"/>
            </a:endParaRPr>
          </a:p>
        </p:txBody>
      </p:sp>
      <p:pic>
        <p:nvPicPr>
          <p:cNvPr id="7" name="Picture 6" descr="A child standing in front of a green bench&#10;&#10;Description automatically generated with low confidence">
            <a:extLst>
              <a:ext uri="{FF2B5EF4-FFF2-40B4-BE49-F238E27FC236}">
                <a16:creationId xmlns:a16="http://schemas.microsoft.com/office/drawing/2014/main" id="{0D1FA5AF-9958-4390-A600-6964BFB8380B}"/>
              </a:ext>
            </a:extLst>
          </p:cNvPr>
          <p:cNvPicPr>
            <a:picLocks noChangeAspect="1"/>
          </p:cNvPicPr>
          <p:nvPr/>
        </p:nvPicPr>
        <p:blipFill>
          <a:blip r:embed="rId3"/>
          <a:stretch>
            <a:fillRect/>
          </a:stretch>
        </p:blipFill>
        <p:spPr>
          <a:xfrm>
            <a:off x="130546" y="116270"/>
            <a:ext cx="4358838" cy="6589703"/>
          </a:xfrm>
          <a:prstGeom prst="rect">
            <a:avLst/>
          </a:prstGeom>
        </p:spPr>
      </p:pic>
    </p:spTree>
    <p:extLst>
      <p:ext uri="{BB962C8B-B14F-4D97-AF65-F5344CB8AC3E}">
        <p14:creationId xmlns:p14="http://schemas.microsoft.com/office/powerpoint/2010/main" val="56932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91514"/>
          </a:xfrm>
          <a:solidFill>
            <a:schemeClr val="bg2">
              <a:lumMod val="90000"/>
            </a:schemeClr>
          </a:solidFill>
        </p:spPr>
        <p:txBody>
          <a:bodyPr>
            <a:normAutofit fontScale="90000"/>
          </a:bodyPr>
          <a:lstStyle/>
          <a:p>
            <a:br>
              <a:rPr lang="en-US" sz="4000" dirty="0">
                <a:solidFill>
                  <a:srgbClr val="27363E"/>
                </a:solidFill>
                <a:latin typeface="Futura LT Book"/>
                <a:cs typeface="Futura LT Book"/>
              </a:rPr>
            </a:br>
            <a:r>
              <a:rPr lang="en-US" sz="4000" dirty="0">
                <a:solidFill>
                  <a:srgbClr val="27363E"/>
                </a:solidFill>
                <a:latin typeface="Futura LT Book"/>
                <a:cs typeface="Futura LT Book"/>
              </a:rPr>
              <a:t>GeMSS Practitioner Webinar</a:t>
            </a:r>
            <a:br>
              <a:rPr lang="en-US" sz="4000" dirty="0">
                <a:solidFill>
                  <a:srgbClr val="27363E"/>
                </a:solidFill>
                <a:latin typeface="Futura LT Book"/>
                <a:cs typeface="Futura LT Book"/>
              </a:rPr>
            </a:br>
            <a:r>
              <a:rPr lang="en-AU" sz="3600" dirty="0">
                <a:solidFill>
                  <a:schemeClr val="tx1">
                    <a:lumMod val="50000"/>
                    <a:lumOff val="50000"/>
                  </a:schemeClr>
                </a:solidFill>
                <a:latin typeface="Futura LT Book"/>
                <a:cs typeface="Futura LT Book"/>
              </a:rPr>
              <a:t>May 2023</a:t>
            </a:r>
            <a:br>
              <a:rPr lang="en-AU" sz="4000" dirty="0">
                <a:solidFill>
                  <a:schemeClr val="tx1">
                    <a:lumMod val="50000"/>
                    <a:lumOff val="50000"/>
                  </a:schemeClr>
                </a:solidFill>
                <a:latin typeface="Futura LT Book"/>
                <a:cs typeface="Futura LT Book"/>
              </a:rPr>
            </a:br>
            <a:r>
              <a:rPr lang="en-US" dirty="0">
                <a:solidFill>
                  <a:srgbClr val="27363E"/>
                </a:solidFill>
                <a:latin typeface="Futura LT Book"/>
                <a:cs typeface="Futura LT Book"/>
              </a:rPr>
              <a:t>  </a:t>
            </a:r>
          </a:p>
        </p:txBody>
      </p:sp>
      <p:sp>
        <p:nvSpPr>
          <p:cNvPr id="5" name="Content Placeholder 2"/>
          <p:cNvSpPr txBox="1">
            <a:spLocks/>
          </p:cNvSpPr>
          <p:nvPr/>
        </p:nvSpPr>
        <p:spPr>
          <a:xfrm>
            <a:off x="337350" y="3187083"/>
            <a:ext cx="8349450" cy="29390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endParaRPr lang="en-AU" sz="2600" b="1" dirty="0">
              <a:solidFill>
                <a:schemeClr val="tx1">
                  <a:lumMod val="50000"/>
                  <a:lumOff val="50000"/>
                </a:schemeClr>
              </a:solidFill>
              <a:latin typeface="Futura LT Book"/>
              <a:cs typeface="Futura LT Book"/>
            </a:endParaRPr>
          </a:p>
          <a:p>
            <a:pPr marL="0" indent="0">
              <a:buFont typeface="Arial"/>
              <a:buNone/>
              <a:defRPr/>
            </a:pPr>
            <a:endParaRPr lang="en-AU" sz="2600" dirty="0">
              <a:solidFill>
                <a:schemeClr val="tx1">
                  <a:lumMod val="50000"/>
                  <a:lumOff val="50000"/>
                </a:schemeClr>
              </a:solidFill>
              <a:latin typeface="Futura LT Book"/>
              <a:cs typeface="Futura LT Book"/>
            </a:endParaRPr>
          </a:p>
          <a:p>
            <a:pPr marL="0" indent="0">
              <a:buFont typeface="Arial"/>
              <a:buNone/>
              <a:defRPr/>
            </a:pPr>
            <a:endParaRPr lang="en-AU" sz="2600" dirty="0">
              <a:solidFill>
                <a:schemeClr val="tx1">
                  <a:lumMod val="50000"/>
                  <a:lumOff val="50000"/>
                </a:schemeClr>
              </a:solidFill>
              <a:latin typeface="Futura LT Book"/>
              <a:cs typeface="Futura LT Book"/>
            </a:endParaRPr>
          </a:p>
          <a:p>
            <a:pPr marL="0" indent="0">
              <a:buFont typeface="Arial"/>
              <a:buNone/>
              <a:defRPr/>
            </a:pPr>
            <a:r>
              <a:rPr lang="en-AU" sz="2600" dirty="0">
                <a:latin typeface="Futura LT Book"/>
                <a:cs typeface="Futura LT Book"/>
              </a:rPr>
              <a:t>Professor Sarah Blunden</a:t>
            </a:r>
            <a:r>
              <a:rPr lang="en-AU" sz="2600" dirty="0">
                <a:solidFill>
                  <a:schemeClr val="tx1">
                    <a:lumMod val="50000"/>
                    <a:lumOff val="50000"/>
                  </a:schemeClr>
                </a:solidFill>
                <a:latin typeface="Futura LT Book"/>
                <a:cs typeface="Futura LT Book"/>
              </a:rPr>
              <a:t>	</a:t>
            </a:r>
            <a:r>
              <a:rPr lang="en-AU" sz="2600" dirty="0">
                <a:solidFill>
                  <a:srgbClr val="009999"/>
                </a:solidFill>
                <a:latin typeface="Futura LT Book"/>
                <a:cs typeface="Futura LT Book"/>
              </a:rPr>
              <a:t>			</a:t>
            </a:r>
          </a:p>
        </p:txBody>
      </p:sp>
      <p:pic>
        <p:nvPicPr>
          <p:cNvPr id="11" name="Picture 10" descr="A drawing of a person&#10;&#10;Description automatically generated">
            <a:extLst>
              <a:ext uri="{FF2B5EF4-FFF2-40B4-BE49-F238E27FC236}">
                <a16:creationId xmlns:a16="http://schemas.microsoft.com/office/drawing/2014/main" id="{C593E67F-763D-413C-9E1A-4FCD71FDFDA7}"/>
              </a:ext>
            </a:extLst>
          </p:cNvPr>
          <p:cNvPicPr>
            <a:picLocks noChangeAspect="1"/>
          </p:cNvPicPr>
          <p:nvPr/>
        </p:nvPicPr>
        <p:blipFill>
          <a:blip r:embed="rId2"/>
          <a:stretch>
            <a:fillRect/>
          </a:stretch>
        </p:blipFill>
        <p:spPr>
          <a:xfrm>
            <a:off x="270769" y="5065725"/>
            <a:ext cx="2490185" cy="740842"/>
          </a:xfrm>
          <a:prstGeom prst="rect">
            <a:avLst/>
          </a:prstGeom>
        </p:spPr>
      </p:pic>
    </p:spTree>
    <p:extLst>
      <p:ext uri="{BB962C8B-B14F-4D97-AF65-F5344CB8AC3E}">
        <p14:creationId xmlns:p14="http://schemas.microsoft.com/office/powerpoint/2010/main" val="25656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solidFill>
            <a:schemeClr val="bg2">
              <a:lumMod val="90000"/>
            </a:schemeClr>
          </a:solidFill>
        </p:spPr>
        <p:txBody>
          <a:bodyPr/>
          <a:lstStyle/>
          <a:p>
            <a:r>
              <a:rPr lang="en-US" dirty="0">
                <a:solidFill>
                  <a:srgbClr val="27363E"/>
                </a:solidFill>
                <a:latin typeface="Futura LT Book"/>
                <a:cs typeface="Futura LT Book"/>
              </a:rPr>
              <a:t>Today</a:t>
            </a:r>
          </a:p>
        </p:txBody>
      </p:sp>
      <p:pic>
        <p:nvPicPr>
          <p:cNvPr id="6" name="Picture 5" descr="A picture containing drawing&#10;&#10;Description automatically generated">
            <a:extLst>
              <a:ext uri="{FF2B5EF4-FFF2-40B4-BE49-F238E27FC236}">
                <a16:creationId xmlns:a16="http://schemas.microsoft.com/office/drawing/2014/main" id="{8CAA53BA-4660-4013-AF4E-69262B8B8E9C}"/>
              </a:ext>
            </a:extLst>
          </p:cNvPr>
          <p:cNvPicPr>
            <a:picLocks noChangeAspect="1"/>
          </p:cNvPicPr>
          <p:nvPr/>
        </p:nvPicPr>
        <p:blipFill>
          <a:blip r:embed="rId2"/>
          <a:stretch>
            <a:fillRect/>
          </a:stretch>
        </p:blipFill>
        <p:spPr>
          <a:xfrm>
            <a:off x="8247400" y="6020649"/>
            <a:ext cx="700269" cy="624614"/>
          </a:xfrm>
          <a:prstGeom prst="rect">
            <a:avLst/>
          </a:prstGeom>
        </p:spPr>
      </p:pic>
      <p:sp>
        <p:nvSpPr>
          <p:cNvPr id="10" name="Content Placeholder 2">
            <a:extLst>
              <a:ext uri="{FF2B5EF4-FFF2-40B4-BE49-F238E27FC236}">
                <a16:creationId xmlns:a16="http://schemas.microsoft.com/office/drawing/2014/main" id="{9CEF6A9C-EA48-49A5-994C-2456AA703BA8}"/>
              </a:ext>
            </a:extLst>
          </p:cNvPr>
          <p:cNvSpPr txBox="1">
            <a:spLocks/>
          </p:cNvSpPr>
          <p:nvPr/>
        </p:nvSpPr>
        <p:spPr>
          <a:xfrm>
            <a:off x="337350" y="1953086"/>
            <a:ext cx="8349450" cy="47813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70000"/>
              </a:lnSpc>
              <a:buNone/>
              <a:defRPr/>
            </a:pPr>
            <a:r>
              <a:rPr lang="en-AU" sz="2600" dirty="0">
                <a:latin typeface="Futura LT Book"/>
                <a:cs typeface="Futura LT Book"/>
              </a:rPr>
              <a:t>Update on </a:t>
            </a:r>
            <a:r>
              <a:rPr lang="en-AU" sz="2600" dirty="0" err="1">
                <a:latin typeface="Futura LT Book"/>
                <a:cs typeface="Futura LT Book"/>
              </a:rPr>
              <a:t>Sensiblesleep</a:t>
            </a:r>
            <a:endParaRPr lang="en-AU" sz="2600" dirty="0">
              <a:latin typeface="Futura LT Book"/>
              <a:cs typeface="Futura LT Book"/>
            </a:endParaRPr>
          </a:p>
          <a:p>
            <a:pPr marL="0" indent="0">
              <a:lnSpc>
                <a:spcPct val="170000"/>
              </a:lnSpc>
              <a:buNone/>
              <a:defRPr/>
            </a:pPr>
            <a:r>
              <a:rPr lang="en-AU" sz="2600" dirty="0">
                <a:latin typeface="Futura LT Book"/>
                <a:cs typeface="Futura LT Book"/>
              </a:rPr>
              <a:t>Research news</a:t>
            </a:r>
            <a:endParaRPr lang="en-AU" sz="2200" dirty="0">
              <a:latin typeface="Futura LT Book"/>
              <a:cs typeface="Futura LT Book"/>
            </a:endParaRPr>
          </a:p>
          <a:p>
            <a:pPr marL="57150" indent="0">
              <a:lnSpc>
                <a:spcPct val="170000"/>
              </a:lnSpc>
              <a:buNone/>
              <a:defRPr/>
            </a:pPr>
            <a:r>
              <a:rPr lang="en-AU" sz="2600" dirty="0">
                <a:latin typeface="Futura LT Book"/>
                <a:cs typeface="Futura LT Book"/>
              </a:rPr>
              <a:t>Case study discussion (Sarah)</a:t>
            </a:r>
          </a:p>
          <a:p>
            <a:pPr marL="57150" indent="0">
              <a:lnSpc>
                <a:spcPct val="170000"/>
              </a:lnSpc>
              <a:buNone/>
              <a:defRPr/>
            </a:pPr>
            <a:endParaRPr lang="en-AU" sz="2600" dirty="0">
              <a:latin typeface="Futura LT Book"/>
              <a:cs typeface="Futura LT Book"/>
            </a:endParaRPr>
          </a:p>
          <a:p>
            <a:pPr marL="57150" indent="0">
              <a:lnSpc>
                <a:spcPct val="170000"/>
              </a:lnSpc>
              <a:buNone/>
              <a:defRPr/>
            </a:pPr>
            <a:endParaRPr lang="en-AU" sz="2600" dirty="0">
              <a:latin typeface="Futura LT Book"/>
              <a:cs typeface="Futura LT Book"/>
            </a:endParaRPr>
          </a:p>
          <a:p>
            <a:pPr marL="457200" lvl="1" indent="0">
              <a:lnSpc>
                <a:spcPct val="170000"/>
              </a:lnSpc>
              <a:buNone/>
              <a:defRPr/>
            </a:pPr>
            <a:endParaRPr lang="en-AU" sz="2200" dirty="0">
              <a:latin typeface="Futura LT Book"/>
              <a:cs typeface="Futura LT Book"/>
            </a:endParaRPr>
          </a:p>
        </p:txBody>
      </p:sp>
    </p:spTree>
    <p:extLst>
      <p:ext uri="{BB962C8B-B14F-4D97-AF65-F5344CB8AC3E}">
        <p14:creationId xmlns:p14="http://schemas.microsoft.com/office/powerpoint/2010/main" val="186149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B4562-282A-447B-A515-1E23D6F3C515}"/>
              </a:ext>
            </a:extLst>
          </p:cNvPr>
          <p:cNvSpPr>
            <a:spLocks noGrp="1"/>
          </p:cNvSpPr>
          <p:nvPr>
            <p:ph type="title"/>
          </p:nvPr>
        </p:nvSpPr>
        <p:spPr>
          <a:xfrm>
            <a:off x="457200" y="274638"/>
            <a:ext cx="8229600" cy="1143000"/>
          </a:xfrm>
          <a:solidFill>
            <a:schemeClr val="bg2">
              <a:lumMod val="90000"/>
            </a:schemeClr>
          </a:solidFill>
        </p:spPr>
        <p:txBody>
          <a:bodyPr>
            <a:normAutofit fontScale="90000"/>
          </a:bodyPr>
          <a:lstStyle/>
          <a:p>
            <a:br>
              <a:rPr lang="en-US" dirty="0">
                <a:solidFill>
                  <a:srgbClr val="27363E"/>
                </a:solidFill>
                <a:latin typeface="Futura LT Book"/>
                <a:cs typeface="Futura LT Book"/>
              </a:rPr>
            </a:br>
            <a:r>
              <a:rPr lang="en-US" dirty="0">
                <a:solidFill>
                  <a:srgbClr val="27363E"/>
                </a:solidFill>
                <a:latin typeface="Futura LT Book"/>
                <a:cs typeface="Futura LT Book"/>
              </a:rPr>
              <a:t>Conferences</a:t>
            </a:r>
            <a:br>
              <a:rPr lang="en-US" dirty="0">
                <a:solidFill>
                  <a:srgbClr val="27363E"/>
                </a:solidFill>
                <a:latin typeface="Futura LT Book"/>
                <a:cs typeface="Futura LT Book"/>
              </a:rPr>
            </a:br>
            <a:r>
              <a:rPr lang="en-US" dirty="0">
                <a:solidFill>
                  <a:srgbClr val="27363E"/>
                </a:solidFill>
                <a:latin typeface="Futura LT Book"/>
                <a:cs typeface="Futura LT Book"/>
              </a:rPr>
              <a:t> </a:t>
            </a:r>
          </a:p>
        </p:txBody>
      </p:sp>
      <p:pic>
        <p:nvPicPr>
          <p:cNvPr id="6" name="Content Placeholder 5" descr="A picture containing drawing&#10;&#10;Description automatically generated">
            <a:extLst>
              <a:ext uri="{FF2B5EF4-FFF2-40B4-BE49-F238E27FC236}">
                <a16:creationId xmlns:a16="http://schemas.microsoft.com/office/drawing/2014/main" id="{B4D1AEF0-9761-46DA-BCAC-DF257A25628B}"/>
              </a:ext>
            </a:extLst>
          </p:cNvPr>
          <p:cNvPicPr>
            <a:picLocks noGrp="1" noChangeAspect="1"/>
          </p:cNvPicPr>
          <p:nvPr>
            <p:ph idx="1"/>
          </p:nvPr>
        </p:nvPicPr>
        <p:blipFill>
          <a:blip r:embed="rId2"/>
          <a:stretch>
            <a:fillRect/>
          </a:stretch>
        </p:blipFill>
        <p:spPr>
          <a:xfrm>
            <a:off x="8229600" y="6006804"/>
            <a:ext cx="783854" cy="699169"/>
          </a:xfrm>
          <a:prstGeom prst="rect">
            <a:avLst/>
          </a:prstGeom>
        </p:spPr>
      </p:pic>
      <p:sp>
        <p:nvSpPr>
          <p:cNvPr id="8" name="Content Placeholder 2">
            <a:extLst>
              <a:ext uri="{FF2B5EF4-FFF2-40B4-BE49-F238E27FC236}">
                <a16:creationId xmlns:a16="http://schemas.microsoft.com/office/drawing/2014/main" id="{BE321BE1-9195-480A-ACA8-3EA76F19D6CF}"/>
              </a:ext>
            </a:extLst>
          </p:cNvPr>
          <p:cNvSpPr txBox="1">
            <a:spLocks/>
          </p:cNvSpPr>
          <p:nvPr/>
        </p:nvSpPr>
        <p:spPr>
          <a:xfrm>
            <a:off x="337350" y="1953087"/>
            <a:ext cx="8349450" cy="4474346"/>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70000"/>
              </a:lnSpc>
              <a:defRPr/>
            </a:pPr>
            <a:r>
              <a:rPr lang="en-US" sz="3100" dirty="0">
                <a:latin typeface="Futura"/>
                <a:cs typeface="Futura LT Book"/>
              </a:rPr>
              <a:t>Association of Infant Mental Health conference, (Dublin, Ireland July 2023).</a:t>
            </a:r>
          </a:p>
          <a:p>
            <a:pPr marL="0" indent="0">
              <a:lnSpc>
                <a:spcPct val="170000"/>
              </a:lnSpc>
              <a:buNone/>
              <a:defRPr/>
            </a:pPr>
            <a:r>
              <a:rPr lang="en-US" sz="2300" i="1" dirty="0">
                <a:solidFill>
                  <a:srgbClr val="444444"/>
                </a:solidFill>
                <a:effectLst/>
                <a:latin typeface="Futura"/>
                <a:ea typeface="Calibri" panose="020F0502020204030204" pitchFamily="34" charset="0"/>
              </a:rPr>
              <a:t>The conundrums of </a:t>
            </a:r>
            <a:r>
              <a:rPr lang="en-US" sz="2300" i="1" dirty="0" err="1">
                <a:solidFill>
                  <a:srgbClr val="444444"/>
                </a:solidFill>
                <a:effectLst/>
                <a:latin typeface="Futura"/>
                <a:ea typeface="Calibri" panose="020F0502020204030204" pitchFamily="34" charset="0"/>
              </a:rPr>
              <a:t>behavioural</a:t>
            </a:r>
            <a:r>
              <a:rPr lang="en-US" sz="2300" i="1" dirty="0">
                <a:solidFill>
                  <a:srgbClr val="444444"/>
                </a:solidFill>
                <a:effectLst/>
                <a:latin typeface="Futura"/>
                <a:ea typeface="Calibri" panose="020F0502020204030204" pitchFamily="34" charset="0"/>
              </a:rPr>
              <a:t> sleep interventions in infants: Parental voices and choices</a:t>
            </a:r>
            <a:r>
              <a:rPr lang="en-US" sz="2300" dirty="0">
                <a:solidFill>
                  <a:srgbClr val="444444"/>
                </a:solidFill>
                <a:effectLst/>
                <a:latin typeface="Futura"/>
                <a:ea typeface="Calibri" panose="020F0502020204030204" pitchFamily="34" charset="0"/>
              </a:rPr>
              <a:t>. </a:t>
            </a:r>
          </a:p>
          <a:p>
            <a:pPr>
              <a:lnSpc>
                <a:spcPct val="170000"/>
              </a:lnSpc>
              <a:defRPr/>
            </a:pPr>
            <a:r>
              <a:rPr lang="en-GB" sz="1800" i="1" dirty="0">
                <a:effectLst/>
                <a:latin typeface="Futura"/>
                <a:ea typeface="Calibri" panose="020F0502020204030204" pitchFamily="34" charset="0"/>
                <a:cs typeface="Times New Roman" panose="02020603050405020304" pitchFamily="18" charset="0"/>
              </a:rPr>
              <a:t>Evaluating Sleep, Baby &amp; You: perception of parents and practitioners to a responsive approach to reducing infant </a:t>
            </a:r>
            <a:r>
              <a:rPr lang="en-GB" sz="1800" i="1" dirty="0" err="1">
                <a:effectLst/>
                <a:latin typeface="Futura"/>
                <a:ea typeface="Calibri" panose="020F0502020204030204" pitchFamily="34" charset="0"/>
                <a:cs typeface="Times New Roman" panose="02020603050405020304" pitchFamily="18" charset="0"/>
              </a:rPr>
              <a:t>‘sleep</a:t>
            </a:r>
            <a:r>
              <a:rPr lang="en-GB" sz="1800" i="1" dirty="0">
                <a:effectLst/>
                <a:latin typeface="Futura"/>
                <a:ea typeface="Calibri" panose="020F0502020204030204" pitchFamily="34" charset="0"/>
                <a:cs typeface="Times New Roman" panose="02020603050405020304" pitchFamily="18" charset="0"/>
              </a:rPr>
              <a:t> problems’</a:t>
            </a:r>
            <a:r>
              <a:rPr lang="en-US" sz="1800" i="1" dirty="0">
                <a:solidFill>
                  <a:srgbClr val="444444"/>
                </a:solidFill>
                <a:latin typeface="Futura"/>
                <a:ea typeface="Calibri" panose="020F0502020204030204" pitchFamily="34" charset="0"/>
                <a:cs typeface="Calibri Light" panose="020F0302020204030204" pitchFamily="34" charset="0"/>
              </a:rPr>
              <a:t> (Prof Helen Ball and Dr Pamela </a:t>
            </a:r>
            <a:r>
              <a:rPr lang="en-US" sz="1800" i="1" dirty="0" err="1">
                <a:solidFill>
                  <a:srgbClr val="444444"/>
                </a:solidFill>
                <a:latin typeface="Futura"/>
                <a:ea typeface="Calibri" panose="020F0502020204030204" pitchFamily="34" charset="0"/>
                <a:cs typeface="Calibri Light" panose="020F0302020204030204" pitchFamily="34" charset="0"/>
              </a:rPr>
              <a:t>DouglasUK</a:t>
            </a:r>
            <a:r>
              <a:rPr lang="en-US" sz="1800" i="1" dirty="0">
                <a:solidFill>
                  <a:srgbClr val="444444"/>
                </a:solidFill>
                <a:latin typeface="Futura"/>
                <a:ea typeface="Calibri" panose="020F0502020204030204" pitchFamily="34" charset="0"/>
                <a:cs typeface="Calibri Light" panose="020F0302020204030204" pitchFamily="34" charset="0"/>
              </a:rPr>
              <a:t>)</a:t>
            </a:r>
          </a:p>
          <a:p>
            <a:pPr>
              <a:lnSpc>
                <a:spcPct val="170000"/>
              </a:lnSpc>
              <a:defRPr/>
            </a:pPr>
            <a:r>
              <a:rPr lang="en-US" sz="1800" dirty="0">
                <a:effectLst/>
                <a:latin typeface="Futura"/>
                <a:ea typeface="Calibri" panose="020F0502020204030204" pitchFamily="34" charset="0"/>
                <a:cs typeface="Times New Roman" panose="02020603050405020304" pitchFamily="18" charset="0"/>
              </a:rPr>
              <a:t>How well does existing research and advice on behavioral interventions map to real-world parenting experiences?” (Macall Gordon, USA)</a:t>
            </a:r>
          </a:p>
          <a:p>
            <a:pPr>
              <a:lnSpc>
                <a:spcPct val="170000"/>
              </a:lnSpc>
              <a:defRPr/>
            </a:pPr>
            <a:r>
              <a:rPr lang="en-AU" sz="1800" dirty="0">
                <a:effectLst/>
                <a:latin typeface="Futura"/>
                <a:ea typeface="Calibri" panose="020F0502020204030204" pitchFamily="34" charset="0"/>
              </a:rPr>
              <a:t>Comparing mental health in mother/infant dyads between responsive and extinction sleep interventions: A pilot study” ( Sarah Blunden, Australia)</a:t>
            </a:r>
            <a:endParaRPr lang="en-US" sz="1800" dirty="0">
              <a:effectLst/>
              <a:latin typeface="Futura"/>
              <a:ea typeface="Calibri" panose="020F0502020204030204" pitchFamily="34" charset="0"/>
              <a:cs typeface="Times New Roman" panose="02020603050405020304" pitchFamily="18" charset="0"/>
            </a:endParaRPr>
          </a:p>
          <a:p>
            <a:pPr>
              <a:lnSpc>
                <a:spcPct val="170000"/>
              </a:lnSpc>
              <a:defRPr/>
            </a:pPr>
            <a:r>
              <a:rPr lang="en-US" sz="1800" dirty="0">
                <a:effectLst/>
                <a:latin typeface="Futura"/>
                <a:ea typeface="Calibri" panose="020F0502020204030204" pitchFamily="34" charset="0"/>
              </a:rPr>
              <a:t>Motivations and satisfaction in co-sleeping mothers (Levita D’Souza, Australia)</a:t>
            </a:r>
            <a:endParaRPr lang="en-US" sz="1800" dirty="0">
              <a:solidFill>
                <a:srgbClr val="444444"/>
              </a:solidFill>
              <a:latin typeface="Futura"/>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52496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B4562-282A-447B-A515-1E23D6F3C515}"/>
              </a:ext>
            </a:extLst>
          </p:cNvPr>
          <p:cNvSpPr>
            <a:spLocks noGrp="1"/>
          </p:cNvSpPr>
          <p:nvPr>
            <p:ph type="title"/>
          </p:nvPr>
        </p:nvSpPr>
        <p:spPr>
          <a:xfrm>
            <a:off x="457200" y="274638"/>
            <a:ext cx="8229600" cy="1143000"/>
          </a:xfrm>
          <a:solidFill>
            <a:schemeClr val="bg2">
              <a:lumMod val="90000"/>
            </a:schemeClr>
          </a:solidFill>
        </p:spPr>
        <p:txBody>
          <a:bodyPr>
            <a:normAutofit fontScale="90000"/>
          </a:bodyPr>
          <a:lstStyle/>
          <a:p>
            <a:br>
              <a:rPr lang="en-US" dirty="0">
                <a:solidFill>
                  <a:srgbClr val="27363E"/>
                </a:solidFill>
                <a:latin typeface="Futura LT Book"/>
                <a:cs typeface="Futura LT Book"/>
              </a:rPr>
            </a:br>
            <a:r>
              <a:rPr lang="en-US" dirty="0">
                <a:solidFill>
                  <a:srgbClr val="27363E"/>
                </a:solidFill>
                <a:latin typeface="Futura LT Book"/>
                <a:cs typeface="Futura LT Book"/>
              </a:rPr>
              <a:t>Conferences</a:t>
            </a:r>
            <a:br>
              <a:rPr lang="en-US" dirty="0">
                <a:solidFill>
                  <a:srgbClr val="27363E"/>
                </a:solidFill>
                <a:latin typeface="Futura LT Book"/>
                <a:cs typeface="Futura LT Book"/>
              </a:rPr>
            </a:br>
            <a:r>
              <a:rPr lang="en-US" dirty="0">
                <a:solidFill>
                  <a:srgbClr val="27363E"/>
                </a:solidFill>
                <a:latin typeface="Futura LT Book"/>
                <a:cs typeface="Futura LT Book"/>
              </a:rPr>
              <a:t> </a:t>
            </a:r>
          </a:p>
        </p:txBody>
      </p:sp>
      <p:pic>
        <p:nvPicPr>
          <p:cNvPr id="6" name="Content Placeholder 5" descr="A picture containing drawing&#10;&#10;Description automatically generated">
            <a:extLst>
              <a:ext uri="{FF2B5EF4-FFF2-40B4-BE49-F238E27FC236}">
                <a16:creationId xmlns:a16="http://schemas.microsoft.com/office/drawing/2014/main" id="{B4D1AEF0-9761-46DA-BCAC-DF257A25628B}"/>
              </a:ext>
            </a:extLst>
          </p:cNvPr>
          <p:cNvPicPr>
            <a:picLocks noGrp="1" noChangeAspect="1"/>
          </p:cNvPicPr>
          <p:nvPr>
            <p:ph idx="1"/>
          </p:nvPr>
        </p:nvPicPr>
        <p:blipFill>
          <a:blip r:embed="rId2"/>
          <a:stretch>
            <a:fillRect/>
          </a:stretch>
        </p:blipFill>
        <p:spPr>
          <a:xfrm>
            <a:off x="8229600" y="6006804"/>
            <a:ext cx="783854" cy="699169"/>
          </a:xfrm>
          <a:prstGeom prst="rect">
            <a:avLst/>
          </a:prstGeom>
        </p:spPr>
      </p:pic>
      <p:sp>
        <p:nvSpPr>
          <p:cNvPr id="8" name="Content Placeholder 2">
            <a:extLst>
              <a:ext uri="{FF2B5EF4-FFF2-40B4-BE49-F238E27FC236}">
                <a16:creationId xmlns:a16="http://schemas.microsoft.com/office/drawing/2014/main" id="{BE321BE1-9195-480A-ACA8-3EA76F19D6CF}"/>
              </a:ext>
            </a:extLst>
          </p:cNvPr>
          <p:cNvSpPr txBox="1">
            <a:spLocks/>
          </p:cNvSpPr>
          <p:nvPr/>
        </p:nvSpPr>
        <p:spPr>
          <a:xfrm>
            <a:off x="337350" y="1953087"/>
            <a:ext cx="8349450" cy="44743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70000"/>
              </a:lnSpc>
              <a:buNone/>
              <a:defRPr/>
            </a:pPr>
            <a:r>
              <a:rPr lang="en-US" sz="2300" dirty="0">
                <a:latin typeface="Futura"/>
                <a:cs typeface="Futura LT Book"/>
              </a:rPr>
              <a:t>World Sleep(Rio de Janeiro, Brazil October 2023)</a:t>
            </a:r>
          </a:p>
          <a:p>
            <a:pPr>
              <a:lnSpc>
                <a:spcPct val="170000"/>
              </a:lnSpc>
              <a:defRPr/>
            </a:pPr>
            <a:r>
              <a:rPr lang="en-US" sz="1800" i="1" dirty="0">
                <a:effectLst/>
                <a:latin typeface="Futura"/>
                <a:ea typeface="Calibri" panose="020F0502020204030204" pitchFamily="34" charset="0"/>
              </a:rPr>
              <a:t>Global sleep health disparities and culturally-tailored sleep health promotion solutions among marginalized children and adolescents from cultures around the world.</a:t>
            </a:r>
          </a:p>
          <a:p>
            <a:pPr>
              <a:lnSpc>
                <a:spcPct val="170000"/>
              </a:lnSpc>
              <a:defRPr/>
            </a:pPr>
            <a:endParaRPr lang="en-US" sz="1800" i="1" dirty="0">
              <a:solidFill>
                <a:srgbClr val="444444"/>
              </a:solidFill>
              <a:latin typeface="Futura"/>
              <a:ea typeface="Calibri" panose="020F0502020204030204" pitchFamily="34" charset="0"/>
              <a:cs typeface="Calibri Light" panose="020F0302020204030204" pitchFamily="34" charset="0"/>
            </a:endParaRPr>
          </a:p>
          <a:p>
            <a:pPr>
              <a:lnSpc>
                <a:spcPct val="170000"/>
              </a:lnSpc>
              <a:defRPr/>
            </a:pPr>
            <a:r>
              <a:rPr lang="en-US" sz="1800" i="1" dirty="0">
                <a:effectLst/>
                <a:latin typeface="Futura"/>
                <a:ea typeface="Calibri" panose="020F0502020204030204" pitchFamily="34" charset="0"/>
              </a:rPr>
              <a:t>Melatonin use in children, experiences around the world and reports from Melatonin Task Force of IPSA</a:t>
            </a:r>
            <a:endParaRPr lang="en-US" sz="1800" i="1" dirty="0">
              <a:solidFill>
                <a:srgbClr val="444444"/>
              </a:solidFill>
              <a:latin typeface="Futura"/>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86920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3D15-2DE5-42C4-9EB1-E2864FF4DE32}"/>
              </a:ext>
            </a:extLst>
          </p:cNvPr>
          <p:cNvSpPr>
            <a:spLocks noGrp="1"/>
          </p:cNvSpPr>
          <p:nvPr>
            <p:ph type="title"/>
          </p:nvPr>
        </p:nvSpPr>
        <p:spPr>
          <a:solidFill>
            <a:srgbClr val="DDD9C3"/>
          </a:solidFill>
        </p:spPr>
        <p:txBody>
          <a:bodyPr/>
          <a:lstStyle/>
          <a:p>
            <a:r>
              <a:rPr lang="en-US" dirty="0"/>
              <a:t>New papers published </a:t>
            </a:r>
          </a:p>
        </p:txBody>
      </p:sp>
      <p:sp>
        <p:nvSpPr>
          <p:cNvPr id="3" name="Content Placeholder 2">
            <a:extLst>
              <a:ext uri="{FF2B5EF4-FFF2-40B4-BE49-F238E27FC236}">
                <a16:creationId xmlns:a16="http://schemas.microsoft.com/office/drawing/2014/main" id="{881E2D9F-DABF-4738-92A6-75A8B1834C62}"/>
              </a:ext>
            </a:extLst>
          </p:cNvPr>
          <p:cNvSpPr>
            <a:spLocks noGrp="1"/>
          </p:cNvSpPr>
          <p:nvPr>
            <p:ph idx="1"/>
          </p:nvPr>
        </p:nvSpPr>
        <p:spPr>
          <a:xfrm>
            <a:off x="457200" y="1600200"/>
            <a:ext cx="8229600" cy="4876800"/>
          </a:xfrm>
        </p:spPr>
        <p:txBody>
          <a:bodyPr>
            <a:noAutofit/>
          </a:bodyPr>
          <a:lstStyle/>
          <a:p>
            <a:r>
              <a:rPr lang="en-US" sz="1500" b="0" i="0" dirty="0" err="1">
                <a:solidFill>
                  <a:srgbClr val="222222"/>
                </a:solidFill>
                <a:effectLst/>
                <a:latin typeface="Futura"/>
              </a:rPr>
              <a:t>Ülgen</a:t>
            </a:r>
            <a:r>
              <a:rPr lang="en-US" sz="1500" b="0" i="0" dirty="0">
                <a:solidFill>
                  <a:srgbClr val="222222"/>
                </a:solidFill>
                <a:effectLst/>
                <a:latin typeface="Futura"/>
              </a:rPr>
              <a:t>, Ö., </a:t>
            </a:r>
            <a:r>
              <a:rPr lang="en-US" sz="1500" b="0" i="0" dirty="0" err="1">
                <a:solidFill>
                  <a:srgbClr val="222222"/>
                </a:solidFill>
                <a:effectLst/>
                <a:latin typeface="Futura"/>
              </a:rPr>
              <a:t>Barış</a:t>
            </a:r>
            <a:r>
              <a:rPr lang="en-US" sz="1500" b="0" i="0" dirty="0">
                <a:solidFill>
                  <a:srgbClr val="222222"/>
                </a:solidFill>
                <a:effectLst/>
                <a:latin typeface="Futura"/>
              </a:rPr>
              <a:t>, H. E., </a:t>
            </a:r>
            <a:r>
              <a:rPr lang="en-US" sz="1500" b="0" i="0" dirty="0" err="1">
                <a:solidFill>
                  <a:srgbClr val="222222"/>
                </a:solidFill>
                <a:effectLst/>
                <a:latin typeface="Futura"/>
              </a:rPr>
              <a:t>Aşkan</a:t>
            </a:r>
            <a:r>
              <a:rPr lang="en-US" sz="1500" b="0" i="0" dirty="0">
                <a:solidFill>
                  <a:srgbClr val="222222"/>
                </a:solidFill>
                <a:effectLst/>
                <a:latin typeface="Futura"/>
              </a:rPr>
              <a:t>, Ö. Ö., </a:t>
            </a:r>
            <a:r>
              <a:rPr lang="en-US" sz="1500" b="0" i="0" dirty="0" err="1">
                <a:solidFill>
                  <a:srgbClr val="222222"/>
                </a:solidFill>
                <a:effectLst/>
                <a:latin typeface="Futura"/>
              </a:rPr>
              <a:t>Akdere</a:t>
            </a:r>
            <a:r>
              <a:rPr lang="en-US" sz="1500" b="0" i="0" dirty="0">
                <a:solidFill>
                  <a:srgbClr val="222222"/>
                </a:solidFill>
                <a:effectLst/>
                <a:latin typeface="Futura"/>
              </a:rPr>
              <a:t>, S. K., </a:t>
            </a:r>
            <a:r>
              <a:rPr lang="en-US" sz="1500" b="0" i="0" dirty="0" err="1">
                <a:solidFill>
                  <a:srgbClr val="222222"/>
                </a:solidFill>
                <a:effectLst/>
                <a:latin typeface="Futura"/>
              </a:rPr>
              <a:t>Ilgın</a:t>
            </a:r>
            <a:r>
              <a:rPr lang="en-US" sz="1500" b="0" i="0" dirty="0">
                <a:solidFill>
                  <a:srgbClr val="222222"/>
                </a:solidFill>
                <a:effectLst/>
                <a:latin typeface="Futura"/>
              </a:rPr>
              <a:t>, C., </a:t>
            </a:r>
            <a:r>
              <a:rPr lang="en-US" sz="1500" b="0" i="0" dirty="0" err="1">
                <a:solidFill>
                  <a:srgbClr val="222222"/>
                </a:solidFill>
                <a:effectLst/>
                <a:latin typeface="Futura"/>
              </a:rPr>
              <a:t>Özdemir</a:t>
            </a:r>
            <a:r>
              <a:rPr lang="en-US" sz="1500" b="0" i="0" dirty="0">
                <a:solidFill>
                  <a:srgbClr val="222222"/>
                </a:solidFill>
                <a:effectLst/>
                <a:latin typeface="Futura"/>
              </a:rPr>
              <a:t>, H., ... &amp; Boran, P. (2023). Sleep assessment in preterm infants: Use of actigraphy and </a:t>
            </a:r>
            <a:r>
              <a:rPr lang="en-US" sz="1500" b="0" i="0" dirty="0" err="1">
                <a:solidFill>
                  <a:srgbClr val="222222"/>
                </a:solidFill>
                <a:effectLst/>
                <a:latin typeface="Futura"/>
              </a:rPr>
              <a:t>aEEG</a:t>
            </a:r>
            <a:r>
              <a:rPr lang="en-US" sz="1500" b="0" i="0" dirty="0">
                <a:solidFill>
                  <a:srgbClr val="222222"/>
                </a:solidFill>
                <a:effectLst/>
                <a:latin typeface="Futura"/>
              </a:rPr>
              <a:t>. </a:t>
            </a:r>
            <a:r>
              <a:rPr lang="en-US" sz="1500" b="0" i="1" dirty="0">
                <a:solidFill>
                  <a:srgbClr val="222222"/>
                </a:solidFill>
                <a:effectLst/>
                <a:latin typeface="Futura"/>
              </a:rPr>
              <a:t>Sleep Medicine</a:t>
            </a:r>
            <a:r>
              <a:rPr lang="en-US" sz="1500" b="0" i="0" dirty="0">
                <a:solidFill>
                  <a:srgbClr val="222222"/>
                </a:solidFill>
                <a:effectLst/>
                <a:latin typeface="Futura"/>
              </a:rPr>
              <a:t>, </a:t>
            </a:r>
            <a:r>
              <a:rPr lang="en-US" sz="1500" b="0" i="1" dirty="0">
                <a:solidFill>
                  <a:srgbClr val="222222"/>
                </a:solidFill>
                <a:effectLst/>
                <a:latin typeface="Futura"/>
              </a:rPr>
              <a:t>101</a:t>
            </a:r>
            <a:r>
              <a:rPr lang="en-US" sz="1500" b="0" i="0" dirty="0">
                <a:solidFill>
                  <a:srgbClr val="222222"/>
                </a:solidFill>
                <a:effectLst/>
                <a:latin typeface="Futura"/>
              </a:rPr>
              <a:t>, 260-268.</a:t>
            </a:r>
          </a:p>
          <a:p>
            <a:endParaRPr lang="en-US" sz="1500" b="0" i="0" dirty="0">
              <a:solidFill>
                <a:srgbClr val="222222"/>
              </a:solidFill>
              <a:effectLst/>
              <a:latin typeface="Futura"/>
            </a:endParaRPr>
          </a:p>
          <a:p>
            <a:r>
              <a:rPr lang="en-US" sz="1500" b="0" i="0" dirty="0" err="1">
                <a:solidFill>
                  <a:srgbClr val="222222"/>
                </a:solidFill>
                <a:effectLst/>
                <a:latin typeface="Futura"/>
              </a:rPr>
              <a:t>Orhon</a:t>
            </a:r>
            <a:r>
              <a:rPr lang="en-US" sz="1500" b="0" i="0" dirty="0">
                <a:solidFill>
                  <a:srgbClr val="222222"/>
                </a:solidFill>
                <a:effectLst/>
                <a:latin typeface="Futura"/>
              </a:rPr>
              <a:t>, F., </a:t>
            </a:r>
            <a:r>
              <a:rPr lang="en-US" sz="1500" b="0" i="0" dirty="0" err="1">
                <a:solidFill>
                  <a:srgbClr val="222222"/>
                </a:solidFill>
                <a:effectLst/>
                <a:latin typeface="Futura"/>
              </a:rPr>
              <a:t>Ergin</a:t>
            </a:r>
            <a:r>
              <a:rPr lang="en-US" sz="1500" b="0" i="0" dirty="0">
                <a:solidFill>
                  <a:srgbClr val="222222"/>
                </a:solidFill>
                <a:effectLst/>
                <a:latin typeface="Futura"/>
              </a:rPr>
              <a:t>, A., </a:t>
            </a:r>
            <a:r>
              <a:rPr lang="en-US" sz="1500" b="0" i="0" dirty="0" err="1">
                <a:solidFill>
                  <a:srgbClr val="222222"/>
                </a:solidFill>
                <a:effectLst/>
                <a:latin typeface="Futura"/>
              </a:rPr>
              <a:t>Topçu</a:t>
            </a:r>
            <a:r>
              <a:rPr lang="en-US" sz="1500" b="0" i="0" dirty="0">
                <a:solidFill>
                  <a:srgbClr val="222222"/>
                </a:solidFill>
                <a:effectLst/>
                <a:latin typeface="Futura"/>
              </a:rPr>
              <a:t>, S., </a:t>
            </a:r>
            <a:r>
              <a:rPr lang="en-US" sz="1500" b="0" i="0" dirty="0" err="1">
                <a:solidFill>
                  <a:srgbClr val="222222"/>
                </a:solidFill>
                <a:effectLst/>
                <a:latin typeface="Futura"/>
              </a:rPr>
              <a:t>Çolak</a:t>
            </a:r>
            <a:r>
              <a:rPr lang="en-US" sz="1500" b="0" i="0" dirty="0">
                <a:solidFill>
                  <a:srgbClr val="222222"/>
                </a:solidFill>
                <a:effectLst/>
                <a:latin typeface="Futura"/>
              </a:rPr>
              <a:t>, B., </a:t>
            </a:r>
            <a:r>
              <a:rPr lang="en-US" sz="1500" b="0" i="0" dirty="0" err="1">
                <a:solidFill>
                  <a:srgbClr val="222222"/>
                </a:solidFill>
                <a:effectLst/>
                <a:latin typeface="Futura"/>
              </a:rPr>
              <a:t>Almiş</a:t>
            </a:r>
            <a:r>
              <a:rPr lang="en-US" sz="1500" b="0" i="0" dirty="0">
                <a:solidFill>
                  <a:srgbClr val="222222"/>
                </a:solidFill>
                <a:effectLst/>
                <a:latin typeface="Futura"/>
              </a:rPr>
              <a:t>, H., </a:t>
            </a:r>
            <a:r>
              <a:rPr lang="en-US" sz="1500" b="0" i="0" dirty="0" err="1">
                <a:solidFill>
                  <a:srgbClr val="222222"/>
                </a:solidFill>
                <a:effectLst/>
                <a:latin typeface="Futura"/>
              </a:rPr>
              <a:t>Durmaz</a:t>
            </a:r>
            <a:r>
              <a:rPr lang="en-US" sz="1500" b="0" i="0" dirty="0">
                <a:solidFill>
                  <a:srgbClr val="222222"/>
                </a:solidFill>
                <a:effectLst/>
                <a:latin typeface="Futura"/>
              </a:rPr>
              <a:t>, N., ... &amp; </a:t>
            </a:r>
            <a:r>
              <a:rPr lang="en-US" sz="1500" b="0" i="0" dirty="0" err="1">
                <a:solidFill>
                  <a:srgbClr val="222222"/>
                </a:solidFill>
                <a:effectLst/>
                <a:latin typeface="Futura"/>
              </a:rPr>
              <a:t>Başkan</a:t>
            </a:r>
            <a:r>
              <a:rPr lang="en-US" sz="1500" b="0" i="0" dirty="0">
                <a:solidFill>
                  <a:srgbClr val="222222"/>
                </a:solidFill>
                <a:effectLst/>
                <a:latin typeface="Futura"/>
              </a:rPr>
              <a:t>, S. (2023). The role of social support on the relationships between internet use and sleep problems in adolescents during COVID‐19 pandemic: a </a:t>
            </a:r>
            <a:r>
              <a:rPr lang="en-US" sz="1500" b="0" i="0" dirty="0" err="1">
                <a:solidFill>
                  <a:srgbClr val="222222"/>
                </a:solidFill>
                <a:effectLst/>
                <a:latin typeface="Futura"/>
              </a:rPr>
              <a:t>multicentre</a:t>
            </a:r>
            <a:r>
              <a:rPr lang="en-US" sz="1500" b="0" i="0" dirty="0">
                <a:solidFill>
                  <a:srgbClr val="222222"/>
                </a:solidFill>
                <a:effectLst/>
                <a:latin typeface="Futura"/>
              </a:rPr>
              <a:t> study. </a:t>
            </a:r>
            <a:r>
              <a:rPr lang="en-US" sz="1500" b="0" i="1" dirty="0">
                <a:solidFill>
                  <a:srgbClr val="222222"/>
                </a:solidFill>
                <a:effectLst/>
                <a:latin typeface="Futura"/>
              </a:rPr>
              <a:t>Child and Adolescent Mental Health</a:t>
            </a:r>
            <a:r>
              <a:rPr lang="en-US" sz="1500" b="0" i="0" dirty="0">
                <a:solidFill>
                  <a:srgbClr val="222222"/>
                </a:solidFill>
                <a:effectLst/>
                <a:latin typeface="Futura"/>
              </a:rPr>
              <a:t>, </a:t>
            </a:r>
            <a:r>
              <a:rPr lang="en-US" sz="1500" b="0" i="1" dirty="0">
                <a:solidFill>
                  <a:srgbClr val="222222"/>
                </a:solidFill>
                <a:effectLst/>
                <a:latin typeface="Futura"/>
              </a:rPr>
              <a:t>28</a:t>
            </a:r>
            <a:r>
              <a:rPr lang="en-US" sz="1500" b="0" i="0" dirty="0">
                <a:solidFill>
                  <a:srgbClr val="222222"/>
                </a:solidFill>
                <a:effectLst/>
                <a:latin typeface="Futura"/>
              </a:rPr>
              <a:t>(1), 117-123. </a:t>
            </a:r>
          </a:p>
          <a:p>
            <a:endParaRPr lang="en-US" sz="1500" dirty="0">
              <a:solidFill>
                <a:srgbClr val="222222"/>
              </a:solidFill>
              <a:latin typeface="Futura"/>
            </a:endParaRPr>
          </a:p>
          <a:p>
            <a:r>
              <a:rPr lang="en-US" sz="1500" b="0" i="0" dirty="0" err="1">
                <a:solidFill>
                  <a:srgbClr val="222222"/>
                </a:solidFill>
                <a:effectLst/>
                <a:latin typeface="Futura"/>
              </a:rPr>
              <a:t>Şenkal</a:t>
            </a:r>
            <a:r>
              <a:rPr lang="en-US" sz="1500" b="0" i="0" dirty="0">
                <a:solidFill>
                  <a:srgbClr val="222222"/>
                </a:solidFill>
                <a:effectLst/>
                <a:latin typeface="Futura"/>
              </a:rPr>
              <a:t>, E., Kurt, Ö. M., </a:t>
            </a:r>
            <a:r>
              <a:rPr lang="en-US" sz="1500" b="0" i="0" dirty="0" err="1">
                <a:solidFill>
                  <a:srgbClr val="222222"/>
                </a:solidFill>
                <a:effectLst/>
                <a:latin typeface="Futura"/>
              </a:rPr>
              <a:t>Yalçın</a:t>
            </a:r>
            <a:r>
              <a:rPr lang="en-US" sz="1500" b="0" i="0" dirty="0">
                <a:solidFill>
                  <a:srgbClr val="222222"/>
                </a:solidFill>
                <a:effectLst/>
                <a:latin typeface="Futura"/>
              </a:rPr>
              <a:t>, S. S., Koller, D., &amp; Boran, P. (2023). Seeing the pandemic through children's eyes: Exploring Turkish children's views on COVID‐19 pandemic by focus‐group discussions. </a:t>
            </a:r>
            <a:r>
              <a:rPr lang="en-US" sz="1500" b="0" i="1" dirty="0">
                <a:solidFill>
                  <a:srgbClr val="222222"/>
                </a:solidFill>
                <a:effectLst/>
                <a:latin typeface="Futura"/>
              </a:rPr>
              <a:t>Child: Care, Health and Development</a:t>
            </a:r>
            <a:r>
              <a:rPr lang="en-US" sz="1500" b="0" i="0" dirty="0">
                <a:solidFill>
                  <a:srgbClr val="222222"/>
                </a:solidFill>
                <a:effectLst/>
                <a:latin typeface="Futura"/>
              </a:rPr>
              <a:t>.</a:t>
            </a:r>
            <a:endParaRPr lang="en-US" sz="1500" dirty="0">
              <a:solidFill>
                <a:srgbClr val="222222"/>
              </a:solidFill>
              <a:latin typeface="Futura"/>
            </a:endParaRPr>
          </a:p>
          <a:p>
            <a:r>
              <a:rPr lang="en-US" sz="1500" b="0" i="0" dirty="0" err="1">
                <a:solidFill>
                  <a:srgbClr val="222222"/>
                </a:solidFill>
                <a:effectLst/>
                <a:latin typeface="Futura"/>
              </a:rPr>
              <a:t>Gözderesi</a:t>
            </a:r>
            <a:r>
              <a:rPr lang="en-US" sz="1500" b="0" i="0" dirty="0">
                <a:solidFill>
                  <a:srgbClr val="222222"/>
                </a:solidFill>
                <a:effectLst/>
                <a:latin typeface="Futura"/>
              </a:rPr>
              <a:t>, Y., &amp; </a:t>
            </a:r>
            <a:r>
              <a:rPr lang="en-US" sz="1500" b="0" i="0" dirty="0" err="1">
                <a:solidFill>
                  <a:srgbClr val="222222"/>
                </a:solidFill>
                <a:effectLst/>
                <a:latin typeface="Futura"/>
              </a:rPr>
              <a:t>Özmer</a:t>
            </a:r>
            <a:endParaRPr lang="en-US" sz="1500" b="0" i="0" dirty="0">
              <a:solidFill>
                <a:srgbClr val="222222"/>
              </a:solidFill>
              <a:effectLst/>
              <a:latin typeface="Futura"/>
            </a:endParaRPr>
          </a:p>
          <a:p>
            <a:r>
              <a:rPr lang="en-US" sz="1500" b="0" i="0" dirty="0">
                <a:solidFill>
                  <a:srgbClr val="222222"/>
                </a:solidFill>
                <a:effectLst/>
                <a:latin typeface="Futura"/>
              </a:rPr>
              <a:t>t, E. H. Understanding the Links Between the Climate Crisis and Child Health </a:t>
            </a:r>
            <a:r>
              <a:rPr lang="en-US" sz="1500" b="0" i="0" dirty="0" err="1">
                <a:solidFill>
                  <a:srgbClr val="222222"/>
                </a:solidFill>
                <a:effectLst/>
                <a:latin typeface="Futura"/>
              </a:rPr>
              <a:t>İklim</a:t>
            </a:r>
            <a:r>
              <a:rPr lang="en-US" sz="1500" b="0" i="0" dirty="0">
                <a:solidFill>
                  <a:srgbClr val="222222"/>
                </a:solidFill>
                <a:effectLst/>
                <a:latin typeface="Futura"/>
              </a:rPr>
              <a:t> </a:t>
            </a:r>
            <a:r>
              <a:rPr lang="en-US" sz="1500" b="0" i="0" dirty="0" err="1">
                <a:solidFill>
                  <a:srgbClr val="222222"/>
                </a:solidFill>
                <a:effectLst/>
                <a:latin typeface="Futura"/>
              </a:rPr>
              <a:t>Krizi</a:t>
            </a:r>
            <a:r>
              <a:rPr lang="en-US" sz="1500" b="0" i="0" dirty="0">
                <a:solidFill>
                  <a:srgbClr val="222222"/>
                </a:solidFill>
                <a:effectLst/>
                <a:latin typeface="Futura"/>
              </a:rPr>
              <a:t> </a:t>
            </a:r>
            <a:r>
              <a:rPr lang="en-US" sz="1500" b="0" i="0" dirty="0" err="1">
                <a:solidFill>
                  <a:srgbClr val="222222"/>
                </a:solidFill>
                <a:effectLst/>
                <a:latin typeface="Futura"/>
              </a:rPr>
              <a:t>ve</a:t>
            </a:r>
            <a:r>
              <a:rPr lang="en-US" sz="1500" b="0" i="0" dirty="0">
                <a:solidFill>
                  <a:srgbClr val="222222"/>
                </a:solidFill>
                <a:effectLst/>
                <a:latin typeface="Futura"/>
              </a:rPr>
              <a:t> </a:t>
            </a:r>
            <a:r>
              <a:rPr lang="en-US" sz="1500" b="0" i="0" dirty="0" err="1">
                <a:solidFill>
                  <a:srgbClr val="222222"/>
                </a:solidFill>
                <a:effectLst/>
                <a:latin typeface="Futura"/>
              </a:rPr>
              <a:t>Çocuk</a:t>
            </a:r>
            <a:r>
              <a:rPr lang="en-US" sz="1500" b="0" i="0" dirty="0">
                <a:solidFill>
                  <a:srgbClr val="222222"/>
                </a:solidFill>
                <a:effectLst/>
                <a:latin typeface="Futura"/>
              </a:rPr>
              <a:t> </a:t>
            </a:r>
            <a:r>
              <a:rPr lang="en-US" sz="1500" b="0" i="0" dirty="0" err="1">
                <a:solidFill>
                  <a:srgbClr val="222222"/>
                </a:solidFill>
                <a:effectLst/>
                <a:latin typeface="Futura"/>
              </a:rPr>
              <a:t>Sağlığı</a:t>
            </a:r>
            <a:r>
              <a:rPr lang="en-US" sz="1500" b="0" i="0" dirty="0">
                <a:solidFill>
                  <a:srgbClr val="222222"/>
                </a:solidFill>
                <a:effectLst/>
                <a:latin typeface="Futura"/>
              </a:rPr>
              <a:t> </a:t>
            </a:r>
            <a:r>
              <a:rPr lang="en-US" sz="1500" b="0" i="0" dirty="0" err="1">
                <a:solidFill>
                  <a:srgbClr val="222222"/>
                </a:solidFill>
                <a:effectLst/>
                <a:latin typeface="Futura"/>
              </a:rPr>
              <a:t>Arasındaki</a:t>
            </a:r>
            <a:r>
              <a:rPr lang="en-US" sz="1500" b="0" i="0" dirty="0">
                <a:solidFill>
                  <a:srgbClr val="222222"/>
                </a:solidFill>
                <a:effectLst/>
                <a:latin typeface="Futura"/>
              </a:rPr>
              <a:t> </a:t>
            </a:r>
            <a:r>
              <a:rPr lang="en-US" sz="1500" b="0" i="0" dirty="0" err="1">
                <a:solidFill>
                  <a:srgbClr val="222222"/>
                </a:solidFill>
                <a:effectLst/>
                <a:latin typeface="Futura"/>
              </a:rPr>
              <a:t>İlişkiyi</a:t>
            </a:r>
            <a:r>
              <a:rPr lang="en-US" sz="1500" b="0" i="0" dirty="0">
                <a:solidFill>
                  <a:srgbClr val="222222"/>
                </a:solidFill>
                <a:effectLst/>
                <a:latin typeface="Futura"/>
              </a:rPr>
              <a:t> </a:t>
            </a:r>
            <a:r>
              <a:rPr lang="en-US" sz="1500" b="0" i="0" dirty="0" err="1">
                <a:solidFill>
                  <a:srgbClr val="222222"/>
                </a:solidFill>
                <a:effectLst/>
                <a:latin typeface="Futura"/>
              </a:rPr>
              <a:t>Anlamak</a:t>
            </a:r>
            <a:r>
              <a:rPr lang="en-US" sz="1500" b="0" i="0" dirty="0">
                <a:solidFill>
                  <a:srgbClr val="222222"/>
                </a:solidFill>
                <a:effectLst/>
                <a:latin typeface="Futura"/>
              </a:rPr>
              <a:t>.</a:t>
            </a:r>
          </a:p>
          <a:p>
            <a:endParaRPr lang="en-US" sz="1500" b="0" i="0" dirty="0">
              <a:solidFill>
                <a:srgbClr val="222222"/>
              </a:solidFill>
              <a:effectLst/>
              <a:latin typeface="Futura"/>
            </a:endParaRPr>
          </a:p>
          <a:p>
            <a:r>
              <a:rPr lang="en-AU" sz="1500" dirty="0">
                <a:solidFill>
                  <a:srgbClr val="000000"/>
                </a:solidFill>
                <a:effectLst/>
                <a:latin typeface="Futura"/>
                <a:ea typeface="Times New Roman" panose="02020603050405020304" pitchFamily="18" charset="0"/>
                <a:cs typeface="Times New Roman" panose="02020603050405020304" pitchFamily="18" charset="0"/>
              </a:rPr>
              <a:t>Glass A, </a:t>
            </a:r>
            <a:r>
              <a:rPr lang="en-AU" sz="1500" dirty="0" err="1">
                <a:solidFill>
                  <a:srgbClr val="000000"/>
                </a:solidFill>
                <a:effectLst/>
                <a:latin typeface="Futura"/>
                <a:ea typeface="Times New Roman" panose="02020603050405020304" pitchFamily="18" charset="0"/>
                <a:cs typeface="Times New Roman" panose="02020603050405020304" pitchFamily="18" charset="0"/>
              </a:rPr>
              <a:t>Attrillb</a:t>
            </a:r>
            <a:r>
              <a:rPr lang="en-AU" sz="1500" dirty="0">
                <a:solidFill>
                  <a:srgbClr val="000000"/>
                </a:solidFill>
                <a:effectLst/>
                <a:latin typeface="Futura"/>
                <a:ea typeface="Times New Roman" panose="02020603050405020304" pitchFamily="18" charset="0"/>
                <a:cs typeface="Times New Roman" panose="02020603050405020304" pitchFamily="18" charset="0"/>
              </a:rPr>
              <a:t> C, Magee C,  Blunden S. ( 2023). </a:t>
            </a:r>
            <a:r>
              <a:rPr lang="en-US" sz="1500" dirty="0">
                <a:solidFill>
                  <a:srgbClr val="333666"/>
                </a:solidFill>
                <a:effectLst/>
                <a:latin typeface="Futura"/>
                <a:ea typeface="Times New Roman" panose="02020603050405020304" pitchFamily="18" charset="0"/>
                <a:cs typeface="ArialUnicodeMS"/>
              </a:rPr>
              <a:t>Predictors of melatonin use in sleep disturbed children: A survey of Australian parents. Sleep Medicine  (in press)</a:t>
            </a:r>
            <a:r>
              <a:rPr lang="en-US" sz="1500" dirty="0">
                <a:solidFill>
                  <a:srgbClr val="333666"/>
                </a:solidFill>
                <a:latin typeface="Futura"/>
                <a:ea typeface="Times New Roman" panose="02020603050405020304" pitchFamily="18" charset="0"/>
                <a:cs typeface="ArialUnicodeMS"/>
              </a:rPr>
              <a:t> </a:t>
            </a:r>
            <a:r>
              <a:rPr lang="en-US" sz="1500" dirty="0">
                <a:solidFill>
                  <a:srgbClr val="333666"/>
                </a:solidFill>
                <a:effectLst/>
                <a:latin typeface="Futura"/>
                <a:ea typeface="Times New Roman" panose="02020603050405020304" pitchFamily="18" charset="0"/>
                <a:cs typeface="ArialUnicodeMS"/>
              </a:rPr>
              <a:t> </a:t>
            </a:r>
            <a:r>
              <a:rPr lang="en-US" sz="1500" u="sng" dirty="0">
                <a:solidFill>
                  <a:srgbClr val="333666"/>
                </a:solidFill>
                <a:effectLst/>
                <a:latin typeface="Futura"/>
                <a:ea typeface="Times New Roman" panose="02020603050405020304" pitchFamily="18" charset="0"/>
                <a:cs typeface="ArialUnicodeMS"/>
                <a:hlinkClick r:id="rId2"/>
              </a:rPr>
              <a:t>https://www.sciencedirect.com/science/article/abs/pii/S1389945723001624</a:t>
            </a:r>
            <a:endParaRPr lang="en-US" sz="1500" u="sng" dirty="0">
              <a:solidFill>
                <a:srgbClr val="333666"/>
              </a:solidFill>
              <a:effectLst/>
              <a:latin typeface="Futura"/>
              <a:ea typeface="Times New Roman" panose="02020603050405020304" pitchFamily="18" charset="0"/>
              <a:cs typeface="ArialUnicodeMS"/>
            </a:endParaRPr>
          </a:p>
          <a:p>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400" dirty="0">
              <a:latin typeface="Futura"/>
            </a:endParaRPr>
          </a:p>
        </p:txBody>
      </p:sp>
    </p:spTree>
    <p:extLst>
      <p:ext uri="{BB962C8B-B14F-4D97-AF65-F5344CB8AC3E}">
        <p14:creationId xmlns:p14="http://schemas.microsoft.com/office/powerpoint/2010/main" val="127373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3D15-2DE5-42C4-9EB1-E2864FF4DE32}"/>
              </a:ext>
            </a:extLst>
          </p:cNvPr>
          <p:cNvSpPr>
            <a:spLocks noGrp="1"/>
          </p:cNvSpPr>
          <p:nvPr>
            <p:ph type="title"/>
          </p:nvPr>
        </p:nvSpPr>
        <p:spPr>
          <a:solidFill>
            <a:srgbClr val="DDD9C3"/>
          </a:solidFill>
        </p:spPr>
        <p:txBody>
          <a:bodyPr>
            <a:normAutofit/>
          </a:bodyPr>
          <a:lstStyle/>
          <a:p>
            <a:r>
              <a:rPr lang="en-US" dirty="0"/>
              <a:t>Research Study collaboration </a:t>
            </a:r>
          </a:p>
        </p:txBody>
      </p:sp>
      <p:sp>
        <p:nvSpPr>
          <p:cNvPr id="3" name="Content Placeholder 2">
            <a:extLst>
              <a:ext uri="{FF2B5EF4-FFF2-40B4-BE49-F238E27FC236}">
                <a16:creationId xmlns:a16="http://schemas.microsoft.com/office/drawing/2014/main" id="{881E2D9F-DABF-4738-92A6-75A8B1834C62}"/>
              </a:ext>
            </a:extLst>
          </p:cNvPr>
          <p:cNvSpPr>
            <a:spLocks noGrp="1"/>
          </p:cNvSpPr>
          <p:nvPr>
            <p:ph idx="1"/>
          </p:nvPr>
        </p:nvSpPr>
        <p:spPr>
          <a:xfrm>
            <a:off x="457200" y="1600200"/>
            <a:ext cx="8229600" cy="4876800"/>
          </a:xfrm>
        </p:spPr>
        <p:txBody>
          <a:bodyPr>
            <a:noAutofit/>
          </a:bodyPr>
          <a:lstStyle/>
          <a:p>
            <a:pPr marL="0" indent="0">
              <a:lnSpc>
                <a:spcPct val="107000"/>
              </a:lnSpc>
              <a:spcAft>
                <a:spcPts val="800"/>
              </a:spcAft>
              <a:buNone/>
            </a:pPr>
            <a:r>
              <a:rPr lang="en-US" sz="1800" b="1" u="sng" dirty="0">
                <a:effectLst/>
                <a:latin typeface="Futura"/>
                <a:ea typeface="Calibri" panose="020F0502020204030204" pitchFamily="34" charset="0"/>
                <a:cs typeface="Times New Roman" panose="02020603050405020304" pitchFamily="18" charset="0"/>
              </a:rPr>
              <a:t>THE </a:t>
            </a:r>
            <a:r>
              <a:rPr lang="en-US" sz="1800" b="1" u="sng" dirty="0">
                <a:solidFill>
                  <a:srgbClr val="FF0000"/>
                </a:solidFill>
                <a:effectLst/>
                <a:latin typeface="Futura"/>
                <a:ea typeface="Calibri" panose="020F0502020204030204" pitchFamily="34" charset="0"/>
                <a:cs typeface="Times New Roman" panose="02020603050405020304" pitchFamily="18" charset="0"/>
              </a:rPr>
              <a:t>OPTIONS </a:t>
            </a:r>
            <a:r>
              <a:rPr lang="en-US" sz="1800" b="1" u="sng" dirty="0">
                <a:effectLst/>
                <a:latin typeface="Futura"/>
                <a:ea typeface="Calibri" panose="020F0502020204030204" pitchFamily="34" charset="0"/>
                <a:cs typeface="Times New Roman" panose="02020603050405020304" pitchFamily="18" charset="0"/>
              </a:rPr>
              <a:t>STUDY FOR PARENTS OF BABIES</a:t>
            </a:r>
            <a:endParaRPr lang="en-US" sz="1800" u="sng" dirty="0">
              <a:latin typeface="Futura"/>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1" dirty="0">
                <a:solidFill>
                  <a:srgbClr val="FF0000"/>
                </a:solidFill>
                <a:effectLst/>
                <a:latin typeface="Futura"/>
                <a:ea typeface="Times New Roman" panose="02020603050405020304" pitchFamily="18" charset="0"/>
                <a:cs typeface="Times New Roman" panose="02020603050405020304" pitchFamily="18" charset="0"/>
              </a:rPr>
              <a:t>O</a:t>
            </a:r>
            <a:r>
              <a:rPr lang="en-US" sz="1800" dirty="0">
                <a:effectLst/>
                <a:latin typeface="Futura"/>
                <a:ea typeface="Times New Roman" panose="02020603050405020304" pitchFamily="18" charset="0"/>
                <a:cs typeface="Times New Roman" panose="02020603050405020304" pitchFamily="18" charset="0"/>
              </a:rPr>
              <a:t>ffering</a:t>
            </a:r>
            <a:r>
              <a:rPr lang="en-US" sz="1800" dirty="0">
                <a:solidFill>
                  <a:srgbClr val="FF0000"/>
                </a:solidFill>
                <a:effectLst/>
                <a:latin typeface="Futura"/>
                <a:ea typeface="Times New Roman" panose="02020603050405020304" pitchFamily="18" charset="0"/>
                <a:cs typeface="Times New Roman" panose="02020603050405020304" pitchFamily="18" charset="0"/>
              </a:rPr>
              <a:t> </a:t>
            </a:r>
            <a:r>
              <a:rPr lang="en-US" sz="1800" b="1" dirty="0" err="1">
                <a:solidFill>
                  <a:srgbClr val="FF0000"/>
                </a:solidFill>
                <a:effectLst/>
                <a:latin typeface="Futura"/>
                <a:ea typeface="Times New Roman" panose="02020603050405020304" pitchFamily="18" charset="0"/>
                <a:cs typeface="Times New Roman" panose="02020603050405020304" pitchFamily="18" charset="0"/>
              </a:rPr>
              <a:t>P</a:t>
            </a:r>
            <a:r>
              <a:rPr lang="en-US" sz="1800" dirty="0" err="1">
                <a:effectLst/>
                <a:latin typeface="Futura"/>
                <a:ea typeface="Times New Roman" panose="02020603050405020304" pitchFamily="18" charset="0"/>
                <a:cs typeface="Times New Roman" panose="02020603050405020304" pitchFamily="18" charset="0"/>
              </a:rPr>
              <a:t>aren</a:t>
            </a:r>
            <a:r>
              <a:rPr lang="en-US" sz="1800" b="1" dirty="0" err="1">
                <a:solidFill>
                  <a:srgbClr val="FF0000"/>
                </a:solidFill>
                <a:effectLst/>
                <a:latin typeface="Futura"/>
                <a:ea typeface="Times New Roman" panose="02020603050405020304" pitchFamily="18" charset="0"/>
                <a:cs typeface="Times New Roman" panose="02020603050405020304" pitchFamily="18" charset="0"/>
              </a:rPr>
              <a:t>T</a:t>
            </a:r>
            <a:r>
              <a:rPr lang="en-US" sz="1800" dirty="0" err="1">
                <a:effectLst/>
                <a:latin typeface="Futura"/>
                <a:ea typeface="Times New Roman" panose="02020603050405020304" pitchFamily="18" charset="0"/>
                <a:cs typeface="Times New Roman" panose="02020603050405020304" pitchFamily="18" charset="0"/>
              </a:rPr>
              <a:t>s</a:t>
            </a:r>
            <a:r>
              <a:rPr lang="en-US" sz="1800" dirty="0">
                <a:solidFill>
                  <a:srgbClr val="FF0000"/>
                </a:solidFill>
                <a:effectLst/>
                <a:latin typeface="Futura"/>
                <a:ea typeface="Times New Roman" panose="02020603050405020304" pitchFamily="18" charset="0"/>
                <a:cs typeface="Times New Roman" panose="02020603050405020304" pitchFamily="18" charset="0"/>
              </a:rPr>
              <a:t> </a:t>
            </a:r>
            <a:r>
              <a:rPr lang="en-US" sz="1800" b="1" dirty="0">
                <a:solidFill>
                  <a:srgbClr val="FF0000"/>
                </a:solidFill>
                <a:effectLst/>
                <a:latin typeface="Futura"/>
                <a:ea typeface="Times New Roman" panose="02020603050405020304" pitchFamily="18" charset="0"/>
                <a:cs typeface="Times New Roman" panose="02020603050405020304" pitchFamily="18" charset="0"/>
              </a:rPr>
              <a:t>I</a:t>
            </a:r>
            <a:r>
              <a:rPr lang="en-US" sz="1800" dirty="0">
                <a:effectLst/>
                <a:latin typeface="Futura"/>
                <a:ea typeface="Times New Roman" panose="02020603050405020304" pitchFamily="18" charset="0"/>
                <a:cs typeface="Times New Roman" panose="02020603050405020304" pitchFamily="18" charset="0"/>
              </a:rPr>
              <a:t>ntervention</a:t>
            </a:r>
            <a:r>
              <a:rPr lang="en-US" sz="1800" dirty="0">
                <a:solidFill>
                  <a:srgbClr val="FF0000"/>
                </a:solidFill>
                <a:effectLst/>
                <a:latin typeface="Futura"/>
                <a:ea typeface="Times New Roman" panose="02020603050405020304" pitchFamily="18" charset="0"/>
                <a:cs typeface="Times New Roman" panose="02020603050405020304" pitchFamily="18" charset="0"/>
              </a:rPr>
              <a:t> </a:t>
            </a:r>
            <a:r>
              <a:rPr lang="en-US" sz="1800" b="1" dirty="0" err="1">
                <a:solidFill>
                  <a:srgbClr val="FF0000"/>
                </a:solidFill>
                <a:effectLst/>
                <a:latin typeface="Futura"/>
                <a:ea typeface="Times New Roman" panose="02020603050405020304" pitchFamily="18" charset="0"/>
                <a:cs typeface="Times New Roman" panose="02020603050405020304" pitchFamily="18" charset="0"/>
              </a:rPr>
              <a:t>O</a:t>
            </a:r>
            <a:r>
              <a:rPr lang="en-US" sz="1800" dirty="0" err="1">
                <a:effectLst/>
                <a:latin typeface="Futura"/>
                <a:ea typeface="Times New Roman" panose="02020603050405020304" pitchFamily="18" charset="0"/>
                <a:cs typeface="Times New Roman" panose="02020603050405020304" pitchFamily="18" charset="0"/>
              </a:rPr>
              <a:t>ptio</a:t>
            </a:r>
            <a:r>
              <a:rPr lang="en-US" sz="1800" b="1" dirty="0" err="1">
                <a:solidFill>
                  <a:srgbClr val="FF0000"/>
                </a:solidFill>
                <a:effectLst/>
                <a:latin typeface="Futura"/>
                <a:ea typeface="Times New Roman" panose="02020603050405020304" pitchFamily="18" charset="0"/>
                <a:cs typeface="Times New Roman" panose="02020603050405020304" pitchFamily="18" charset="0"/>
              </a:rPr>
              <a:t>N</a:t>
            </a:r>
            <a:r>
              <a:rPr lang="en-US" sz="1800" dirty="0" err="1">
                <a:effectLst/>
                <a:latin typeface="Futura"/>
                <a:ea typeface="Times New Roman" panose="02020603050405020304" pitchFamily="18" charset="0"/>
                <a:cs typeface="Times New Roman" panose="02020603050405020304" pitchFamily="18" charset="0"/>
              </a:rPr>
              <a:t>s</a:t>
            </a:r>
            <a:r>
              <a:rPr lang="en-US" sz="1800" dirty="0">
                <a:effectLst/>
                <a:latin typeface="Futura"/>
                <a:ea typeface="Times New Roman" panose="02020603050405020304" pitchFamily="18" charset="0"/>
                <a:cs typeface="Times New Roman" panose="02020603050405020304" pitchFamily="18" charset="0"/>
              </a:rPr>
              <a:t> for baby's </a:t>
            </a:r>
            <a:r>
              <a:rPr lang="en-US" sz="1800" b="1" dirty="0">
                <a:solidFill>
                  <a:srgbClr val="FF0000"/>
                </a:solidFill>
                <a:effectLst/>
                <a:latin typeface="Futura"/>
                <a:ea typeface="Times New Roman" panose="02020603050405020304" pitchFamily="18" charset="0"/>
                <a:cs typeface="Times New Roman" panose="02020603050405020304" pitchFamily="18" charset="0"/>
              </a:rPr>
              <a:t>S</a:t>
            </a:r>
            <a:r>
              <a:rPr lang="en-US" sz="1800" dirty="0">
                <a:effectLst/>
                <a:latin typeface="Futura"/>
                <a:ea typeface="Times New Roman" panose="02020603050405020304" pitchFamily="18" charset="0"/>
                <a:cs typeface="Times New Roman" panose="02020603050405020304" pitchFamily="18" charset="0"/>
              </a:rPr>
              <a:t>leep</a:t>
            </a:r>
          </a:p>
          <a:p>
            <a:pPr marL="0" indent="0">
              <a:lnSpc>
                <a:spcPct val="107000"/>
              </a:lnSpc>
              <a:spcAft>
                <a:spcPts val="800"/>
              </a:spcAft>
              <a:buNone/>
            </a:pPr>
            <a:r>
              <a:rPr lang="en-US" sz="1800" dirty="0">
                <a:latin typeface="Futura"/>
                <a:ea typeface="Calibri" panose="020F0502020204030204" pitchFamily="34" charset="0"/>
                <a:cs typeface="Times New Roman" panose="02020603050405020304" pitchFamily="18" charset="0"/>
              </a:rPr>
              <a:t>Sarah Blunden, Alex Metse, (Australia), Sarah </a:t>
            </a:r>
            <a:r>
              <a:rPr lang="en-US" sz="1800" dirty="0" err="1">
                <a:latin typeface="Futura"/>
                <a:ea typeface="Calibri" panose="020F0502020204030204" pitchFamily="34" charset="0"/>
                <a:cs typeface="Times New Roman" panose="02020603050405020304" pitchFamily="18" charset="0"/>
              </a:rPr>
              <a:t>Honnaker</a:t>
            </a:r>
            <a:r>
              <a:rPr lang="en-US" sz="1800" dirty="0">
                <a:latin typeface="Futura"/>
                <a:ea typeface="Calibri" panose="020F0502020204030204" pitchFamily="34" charset="0"/>
                <a:cs typeface="Times New Roman" panose="02020603050405020304" pitchFamily="18" charset="0"/>
              </a:rPr>
              <a:t> (USA), Perran Boran (Turkey)</a:t>
            </a:r>
          </a:p>
          <a:p>
            <a:pPr marL="0" indent="0">
              <a:lnSpc>
                <a:spcPct val="107000"/>
              </a:lnSpc>
              <a:spcAft>
                <a:spcPts val="800"/>
              </a:spcAft>
              <a:buNone/>
            </a:pPr>
            <a:r>
              <a:rPr lang="en-US" sz="1800" dirty="0">
                <a:effectLst/>
                <a:latin typeface="Futura"/>
                <a:ea typeface="Calibri" panose="020F0502020204030204" pitchFamily="34" charset="0"/>
                <a:cs typeface="Times New Roman" panose="02020603050405020304" pitchFamily="18" charset="0"/>
              </a:rPr>
              <a:t>Turkish version n= 379</a:t>
            </a:r>
          </a:p>
          <a:p>
            <a:pPr marL="0" indent="0">
              <a:lnSpc>
                <a:spcPct val="107000"/>
              </a:lnSpc>
              <a:spcAft>
                <a:spcPts val="800"/>
              </a:spcAft>
              <a:buNone/>
            </a:pPr>
            <a:r>
              <a:rPr lang="en-US" sz="1800" dirty="0">
                <a:latin typeface="Futura"/>
                <a:ea typeface="Calibri" panose="020F0502020204030204" pitchFamily="34" charset="0"/>
                <a:cs typeface="Times New Roman" panose="02020603050405020304" pitchFamily="18" charset="0"/>
              </a:rPr>
              <a:t>English version n= 516 (survey still open)</a:t>
            </a:r>
            <a:endParaRPr lang="en-US" sz="1800" dirty="0">
              <a:effectLst/>
              <a:latin typeface="Futura"/>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118106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BDFDC-DFC3-9E65-4A3E-7D49EBC9853D}"/>
              </a:ext>
            </a:extLst>
          </p:cNvPr>
          <p:cNvSpPr txBox="1"/>
          <p:nvPr/>
        </p:nvSpPr>
        <p:spPr>
          <a:xfrm>
            <a:off x="85725" y="209600"/>
            <a:ext cx="8762999" cy="6540188"/>
          </a:xfrm>
          <a:prstGeom prst="rect">
            <a:avLst/>
          </a:prstGeom>
          <a:noFill/>
        </p:spPr>
        <p:txBody>
          <a:bodyPr wrap="square">
            <a:spAutoFit/>
          </a:bodyPr>
          <a:lstStyle/>
          <a:p>
            <a:pPr>
              <a:lnSpc>
                <a:spcPct val="107000"/>
              </a:lnSpc>
              <a:spcAft>
                <a:spcPts val="800"/>
              </a:spcAft>
            </a:pPr>
            <a:r>
              <a:rPr lang="en-US" sz="2400" u="sng" kern="100" dirty="0">
                <a:effectLst/>
                <a:latin typeface="Futura"/>
                <a:ea typeface="Calibri" panose="020F0502020204030204" pitchFamily="34" charset="0"/>
                <a:cs typeface="Times New Roman" panose="02020603050405020304" pitchFamily="18" charset="0"/>
              </a:rPr>
              <a:t>Case study – Napping and parental anxiety</a:t>
            </a:r>
          </a:p>
          <a:p>
            <a:pPr>
              <a:lnSpc>
                <a:spcPct val="107000"/>
              </a:lnSpc>
              <a:spcAft>
                <a:spcPts val="800"/>
              </a:spcAft>
            </a:pP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Futura"/>
                <a:ea typeface="Calibri" panose="020F0502020204030204" pitchFamily="34" charset="0"/>
                <a:cs typeface="Times New Roman" panose="02020603050405020304" pitchFamily="18" charset="0"/>
              </a:rPr>
              <a:t>Little Remy is 8 month old. </a:t>
            </a: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She is currently napping three times a day.</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At the moment she can stay awake for 2 – 2 ½ hours</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She wakes between 6:30 and 7:00 AM. Her first nap is at 8:45, and she naps for about an hour and a half.</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Awake at 10:30 she will eat play and currently be tired again about 12:30.</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She will sleep for another hour and be up by about 1:30,</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head last night is at 3:30 for 1/2 an hour.</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She seems to be giving the message that she wants to drop that last nap because sometimes she's hard to settle at that last afternoon nap.</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Suggestions were to push her awake window to 2 1/2 to three hours and reduce her naps to two rather than three by dropping the last nap.</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This would make a schedule of down at 9:00-9:30 – up at 10:30-11:00</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Second nap at 1:30 -3:30</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Bedtime at 6:30.</a:t>
            </a:r>
            <a:endParaRPr lang="en-US" sz="1800" kern="100" dirty="0">
              <a:effectLst/>
              <a:latin typeface="Futur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095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B4562-282A-447B-A515-1E23D6F3C515}"/>
              </a:ext>
            </a:extLst>
          </p:cNvPr>
          <p:cNvSpPr>
            <a:spLocks noGrp="1"/>
          </p:cNvSpPr>
          <p:nvPr>
            <p:ph type="title"/>
          </p:nvPr>
        </p:nvSpPr>
        <p:spPr>
          <a:xfrm>
            <a:off x="457200" y="274638"/>
            <a:ext cx="8229600" cy="1143000"/>
          </a:xfrm>
          <a:solidFill>
            <a:srgbClr val="DDD9C3"/>
          </a:solidFill>
        </p:spPr>
        <p:txBody>
          <a:bodyPr>
            <a:normAutofit/>
          </a:bodyPr>
          <a:lstStyle/>
          <a:p>
            <a:r>
              <a:rPr lang="en-US" dirty="0">
                <a:solidFill>
                  <a:srgbClr val="27363E"/>
                </a:solidFill>
                <a:latin typeface="Futura LT Book"/>
                <a:cs typeface="Futura LT Book"/>
              </a:rPr>
              <a:t>Important issues.</a:t>
            </a:r>
          </a:p>
        </p:txBody>
      </p:sp>
      <p:pic>
        <p:nvPicPr>
          <p:cNvPr id="6" name="Content Placeholder 5" descr="A picture containing drawing&#10;&#10;Description automatically generated">
            <a:extLst>
              <a:ext uri="{FF2B5EF4-FFF2-40B4-BE49-F238E27FC236}">
                <a16:creationId xmlns:a16="http://schemas.microsoft.com/office/drawing/2014/main" id="{B4D1AEF0-9761-46DA-BCAC-DF257A25628B}"/>
              </a:ext>
            </a:extLst>
          </p:cNvPr>
          <p:cNvPicPr>
            <a:picLocks noGrp="1" noChangeAspect="1"/>
          </p:cNvPicPr>
          <p:nvPr>
            <p:ph idx="1"/>
          </p:nvPr>
        </p:nvPicPr>
        <p:blipFill>
          <a:blip r:embed="rId2"/>
          <a:stretch>
            <a:fillRect/>
          </a:stretch>
        </p:blipFill>
        <p:spPr>
          <a:xfrm>
            <a:off x="8229600" y="6006804"/>
            <a:ext cx="783854" cy="699169"/>
          </a:xfrm>
          <a:prstGeom prst="rect">
            <a:avLst/>
          </a:prstGeom>
        </p:spPr>
      </p:pic>
      <p:sp>
        <p:nvSpPr>
          <p:cNvPr id="8" name="Content Placeholder 2">
            <a:extLst>
              <a:ext uri="{FF2B5EF4-FFF2-40B4-BE49-F238E27FC236}">
                <a16:creationId xmlns:a16="http://schemas.microsoft.com/office/drawing/2014/main" id="{BE321BE1-9195-480A-ACA8-3EA76F19D6CF}"/>
              </a:ext>
            </a:extLst>
          </p:cNvPr>
          <p:cNvSpPr txBox="1">
            <a:spLocks/>
          </p:cNvSpPr>
          <p:nvPr/>
        </p:nvSpPr>
        <p:spPr>
          <a:xfrm>
            <a:off x="457200" y="1685926"/>
            <a:ext cx="7772401" cy="45414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Remi’s mother needs her napping  schedule to be organised and consistent,  because she works and has a nanny at home who must follow the same schedule.</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Remi’ s mother gets easily stressed and anxious when things are not the same. </a:t>
            </a: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Remi finds it hard to be awake for three hours on some days and easy on other days. She gets irritable and may not eat very well when she is tired.</a:t>
            </a:r>
            <a:endParaRPr lang="en-US" sz="1800" kern="100" dirty="0">
              <a:effectLst/>
              <a:latin typeface="Futura"/>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Futura"/>
                <a:ea typeface="Calibri" panose="020F0502020204030204" pitchFamily="34" charset="0"/>
                <a:cs typeface="Times New Roman" panose="02020603050405020304" pitchFamily="18" charset="0"/>
              </a:rPr>
              <a:t>Advice has been </a:t>
            </a:r>
            <a:r>
              <a:rPr lang="en-AU" sz="1800" kern="100" dirty="0">
                <a:latin typeface="Futura"/>
                <a:ea typeface="Calibri" panose="020F0502020204030204" pitchFamily="34" charset="0"/>
                <a:cs typeface="Times New Roman" panose="02020603050405020304" pitchFamily="18" charset="0"/>
              </a:rPr>
              <a:t>to not </a:t>
            </a:r>
            <a:r>
              <a:rPr lang="en-AU" sz="1800" kern="100" dirty="0">
                <a:effectLst/>
                <a:latin typeface="Futura"/>
                <a:ea typeface="Calibri" panose="020F0502020204030204" pitchFamily="34" charset="0"/>
                <a:cs typeface="Times New Roman" panose="02020603050405020304" pitchFamily="18" charset="0"/>
              </a:rPr>
              <a:t>extend the wake window so quickly or so much and gradually phase out the afternoon nap by slowly advancing the nap times until the afternoon nap has gone. This has been resisted by Remi’s Mum.</a:t>
            </a:r>
            <a:endParaRPr lang="en-US" sz="1800" kern="100" dirty="0">
              <a:effectLst/>
              <a:latin typeface="Futur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6746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4626</TotalTime>
  <Words>1169</Words>
  <Application>Microsoft Office PowerPoint</Application>
  <PresentationFormat>On-screen Show (4:3)</PresentationFormat>
  <Paragraphs>85</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Futura</vt:lpstr>
      <vt:lpstr>Futura LT Book</vt:lpstr>
      <vt:lpstr>Office Theme</vt:lpstr>
      <vt:lpstr>PowerPoint Presentation</vt:lpstr>
      <vt:lpstr> GeMSS Practitioner Webinar May 2023   </vt:lpstr>
      <vt:lpstr>Today</vt:lpstr>
      <vt:lpstr> Conferences  </vt:lpstr>
      <vt:lpstr> Conferences  </vt:lpstr>
      <vt:lpstr>New papers published </vt:lpstr>
      <vt:lpstr>Research Study collaboration </vt:lpstr>
      <vt:lpstr>PowerPoint Presentation</vt:lpstr>
      <vt:lpstr>Important issues.</vt:lpstr>
      <vt:lpstr>Solutions?</vt:lpstr>
      <vt:lpstr>Other Solutions?</vt:lpstr>
      <vt:lpstr>Other Questions/ requests?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Michell</dc:creator>
  <cp:lastModifiedBy>Sarah Blunden</cp:lastModifiedBy>
  <cp:revision>137</cp:revision>
  <dcterms:created xsi:type="dcterms:W3CDTF">2020-06-12T02:36:47Z</dcterms:created>
  <dcterms:modified xsi:type="dcterms:W3CDTF">2023-05-23T10:34:37Z</dcterms:modified>
</cp:coreProperties>
</file>