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1" r:id="rId2"/>
    <p:sldId id="257" r:id="rId3"/>
    <p:sldId id="258" r:id="rId4"/>
    <p:sldId id="319" r:id="rId5"/>
    <p:sldId id="324" r:id="rId6"/>
    <p:sldId id="256" r:id="rId7"/>
    <p:sldId id="325" r:id="rId8"/>
    <p:sldId id="317" r:id="rId9"/>
    <p:sldId id="297" r:id="rId10"/>
    <p:sldId id="323" r:id="rId11"/>
    <p:sldId id="318" r:id="rId12"/>
    <p:sldId id="322" r:id="rId13"/>
    <p:sldId id="29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DE6"/>
    <a:srgbClr val="8BDDCF"/>
    <a:srgbClr val="DDD9C3"/>
    <a:srgbClr val="E4D698"/>
    <a:srgbClr val="EDC8AD"/>
    <a:srgbClr val="E7B691"/>
    <a:srgbClr val="F0CFC1"/>
    <a:srgbClr val="E5B38C"/>
    <a:srgbClr val="A07E59"/>
    <a:srgbClr val="784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064CE-A1A5-4ACA-96C1-3963EE57919E}" v="16" dt="2022-07-13T08:50:15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92" autoAdjust="0"/>
  </p:normalViewPr>
  <p:slideViewPr>
    <p:cSldViewPr snapToGrid="0" snapToObjects="1">
      <p:cViewPr varScale="1">
        <p:scale>
          <a:sx n="67" d="100"/>
          <a:sy n="67" d="100"/>
        </p:scale>
        <p:origin x="126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lunden" userId="440107de-48a6-48a1-8c2d-40712a9b4928" providerId="ADAL" clId="{616064CE-A1A5-4ACA-96C1-3963EE57919E}"/>
    <pc:docChg chg="undo custSel addSld delSld modSld sldOrd">
      <pc:chgData name="Sarah Blunden" userId="440107de-48a6-48a1-8c2d-40712a9b4928" providerId="ADAL" clId="{616064CE-A1A5-4ACA-96C1-3963EE57919E}" dt="2022-07-13T08:53:26.514" v="2323" actId="207"/>
      <pc:docMkLst>
        <pc:docMk/>
      </pc:docMkLst>
      <pc:sldChg chg="delDesignElem">
        <pc:chgData name="Sarah Blunden" userId="440107de-48a6-48a1-8c2d-40712a9b4928" providerId="ADAL" clId="{616064CE-A1A5-4ACA-96C1-3963EE57919E}" dt="2022-07-12T08:15:23.267" v="1400"/>
        <pc:sldMkLst>
          <pc:docMk/>
          <pc:sldMk cId="3280145877" sldId="256"/>
        </pc:sldMkLst>
      </pc:sldChg>
      <pc:sldChg chg="modSp mod">
        <pc:chgData name="Sarah Blunden" userId="440107de-48a6-48a1-8c2d-40712a9b4928" providerId="ADAL" clId="{616064CE-A1A5-4ACA-96C1-3963EE57919E}" dt="2022-07-13T08:52:53.524" v="2314" actId="207"/>
        <pc:sldMkLst>
          <pc:docMk/>
          <pc:sldMk cId="256562972" sldId="257"/>
        </pc:sldMkLst>
        <pc:spChg chg="mod">
          <ac:chgData name="Sarah Blunden" userId="440107de-48a6-48a1-8c2d-40712a9b4928" providerId="ADAL" clId="{616064CE-A1A5-4ACA-96C1-3963EE57919E}" dt="2022-07-13T08:52:53.524" v="2314" actId="207"/>
          <ac:spMkLst>
            <pc:docMk/>
            <pc:sldMk cId="256562972" sldId="257"/>
            <ac:spMk id="2" creationId="{00000000-0000-0000-0000-000000000000}"/>
          </ac:spMkLst>
        </pc:spChg>
      </pc:sldChg>
      <pc:sldChg chg="modSp mod">
        <pc:chgData name="Sarah Blunden" userId="440107de-48a6-48a1-8c2d-40712a9b4928" providerId="ADAL" clId="{616064CE-A1A5-4ACA-96C1-3963EE57919E}" dt="2022-07-13T08:52:56.467" v="2315" actId="207"/>
        <pc:sldMkLst>
          <pc:docMk/>
          <pc:sldMk cId="1861499310" sldId="258"/>
        </pc:sldMkLst>
        <pc:spChg chg="mod">
          <ac:chgData name="Sarah Blunden" userId="440107de-48a6-48a1-8c2d-40712a9b4928" providerId="ADAL" clId="{616064CE-A1A5-4ACA-96C1-3963EE57919E}" dt="2022-07-13T08:52:56.467" v="2315" actId="207"/>
          <ac:spMkLst>
            <pc:docMk/>
            <pc:sldMk cId="1861499310" sldId="258"/>
            <ac:spMk id="7" creationId="{00000000-0000-0000-0000-000000000000}"/>
          </ac:spMkLst>
        </pc:spChg>
        <pc:spChg chg="mod">
          <ac:chgData name="Sarah Blunden" userId="440107de-48a6-48a1-8c2d-40712a9b4928" providerId="ADAL" clId="{616064CE-A1A5-4ACA-96C1-3963EE57919E}" dt="2022-07-13T08:50:15.799" v="2297" actId="20578"/>
          <ac:spMkLst>
            <pc:docMk/>
            <pc:sldMk cId="1861499310" sldId="258"/>
            <ac:spMk id="10" creationId="{9CEF6A9C-EA48-49A5-994C-2456AA703BA8}"/>
          </ac:spMkLst>
        </pc:spChg>
      </pc:sldChg>
      <pc:sldChg chg="del">
        <pc:chgData name="Sarah Blunden" userId="440107de-48a6-48a1-8c2d-40712a9b4928" providerId="ADAL" clId="{616064CE-A1A5-4ACA-96C1-3963EE57919E}" dt="2022-07-12T07:00:06.748" v="20" actId="47"/>
        <pc:sldMkLst>
          <pc:docMk/>
          <pc:sldMk cId="909692387" sldId="295"/>
        </pc:sldMkLst>
      </pc:sldChg>
      <pc:sldChg chg="modSp mod">
        <pc:chgData name="Sarah Blunden" userId="440107de-48a6-48a1-8c2d-40712a9b4928" providerId="ADAL" clId="{616064CE-A1A5-4ACA-96C1-3963EE57919E}" dt="2022-07-13T08:52:47.234" v="2313" actId="207"/>
        <pc:sldMkLst>
          <pc:docMk/>
          <pc:sldMk cId="569320045" sldId="296"/>
        </pc:sldMkLst>
        <pc:spChg chg="mod">
          <ac:chgData name="Sarah Blunden" userId="440107de-48a6-48a1-8c2d-40712a9b4928" providerId="ADAL" clId="{616064CE-A1A5-4ACA-96C1-3963EE57919E}" dt="2022-07-13T08:52:47.234" v="2313" actId="207"/>
          <ac:spMkLst>
            <pc:docMk/>
            <pc:sldMk cId="569320045" sldId="296"/>
            <ac:spMk id="4" creationId="{01FB4562-282A-447B-A515-1E23D6F3C515}"/>
          </ac:spMkLst>
        </pc:spChg>
      </pc:sldChg>
      <pc:sldChg chg="modSp mod">
        <pc:chgData name="Sarah Blunden" userId="440107de-48a6-48a1-8c2d-40712a9b4928" providerId="ADAL" clId="{616064CE-A1A5-4ACA-96C1-3963EE57919E}" dt="2022-07-13T08:53:15.664" v="2320" actId="207"/>
        <pc:sldMkLst>
          <pc:docMk/>
          <pc:sldMk cId="1349790541" sldId="297"/>
        </pc:sldMkLst>
        <pc:spChg chg="mod">
          <ac:chgData name="Sarah Blunden" userId="440107de-48a6-48a1-8c2d-40712a9b4928" providerId="ADAL" clId="{616064CE-A1A5-4ACA-96C1-3963EE57919E}" dt="2022-07-13T08:53:15.664" v="2320" actId="207"/>
          <ac:spMkLst>
            <pc:docMk/>
            <pc:sldMk cId="1349790541" sldId="297"/>
            <ac:spMk id="4" creationId="{01FB4562-282A-447B-A515-1E23D6F3C515}"/>
          </ac:spMkLst>
        </pc:spChg>
        <pc:spChg chg="mod">
          <ac:chgData name="Sarah Blunden" userId="440107de-48a6-48a1-8c2d-40712a9b4928" providerId="ADAL" clId="{616064CE-A1A5-4ACA-96C1-3963EE57919E}" dt="2022-07-13T08:49:55.302" v="2296" actId="20577"/>
          <ac:spMkLst>
            <pc:docMk/>
            <pc:sldMk cId="1349790541" sldId="297"/>
            <ac:spMk id="8" creationId="{BE321BE1-9195-480A-ACA8-3EA76F19D6CF}"/>
          </ac:spMkLst>
        </pc:spChg>
      </pc:sldChg>
      <pc:sldChg chg="modSp del mod">
        <pc:chgData name="Sarah Blunden" userId="440107de-48a6-48a1-8c2d-40712a9b4928" providerId="ADAL" clId="{616064CE-A1A5-4ACA-96C1-3963EE57919E}" dt="2022-07-12T08:15:09.334" v="1398" actId="47"/>
        <pc:sldMkLst>
          <pc:docMk/>
          <pc:sldMk cId="524964124" sldId="304"/>
        </pc:sldMkLst>
        <pc:spChg chg="mod">
          <ac:chgData name="Sarah Blunden" userId="440107de-48a6-48a1-8c2d-40712a9b4928" providerId="ADAL" clId="{616064CE-A1A5-4ACA-96C1-3963EE57919E}" dt="2022-07-12T08:02:32.631" v="1078" actId="6549"/>
          <ac:spMkLst>
            <pc:docMk/>
            <pc:sldMk cId="524964124" sldId="304"/>
            <ac:spMk id="4" creationId="{01FB4562-282A-447B-A515-1E23D6F3C515}"/>
          </ac:spMkLst>
        </pc:spChg>
        <pc:spChg chg="mod">
          <ac:chgData name="Sarah Blunden" userId="440107de-48a6-48a1-8c2d-40712a9b4928" providerId="ADAL" clId="{616064CE-A1A5-4ACA-96C1-3963EE57919E}" dt="2022-07-12T08:08:34.494" v="1397" actId="20577"/>
          <ac:spMkLst>
            <pc:docMk/>
            <pc:sldMk cId="524964124" sldId="304"/>
            <ac:spMk id="8" creationId="{BE321BE1-9195-480A-ACA8-3EA76F19D6CF}"/>
          </ac:spMkLst>
        </pc:spChg>
      </pc:sldChg>
      <pc:sldChg chg="del">
        <pc:chgData name="Sarah Blunden" userId="440107de-48a6-48a1-8c2d-40712a9b4928" providerId="ADAL" clId="{616064CE-A1A5-4ACA-96C1-3963EE57919E}" dt="2022-07-12T07:00:04.580" v="19" actId="47"/>
        <pc:sldMkLst>
          <pc:docMk/>
          <pc:sldMk cId="2052900377" sldId="307"/>
        </pc:sldMkLst>
      </pc:sldChg>
      <pc:sldChg chg="modSp del mod">
        <pc:chgData name="Sarah Blunden" userId="440107de-48a6-48a1-8c2d-40712a9b4928" providerId="ADAL" clId="{616064CE-A1A5-4ACA-96C1-3963EE57919E}" dt="2022-07-12T08:00:38.630" v="996" actId="47"/>
        <pc:sldMkLst>
          <pc:docMk/>
          <pc:sldMk cId="1471399037" sldId="309"/>
        </pc:sldMkLst>
        <pc:spChg chg="mod">
          <ac:chgData name="Sarah Blunden" userId="440107de-48a6-48a1-8c2d-40712a9b4928" providerId="ADAL" clId="{616064CE-A1A5-4ACA-96C1-3963EE57919E}" dt="2022-07-12T06:59:52.890" v="16" actId="207"/>
          <ac:spMkLst>
            <pc:docMk/>
            <pc:sldMk cId="1471399037" sldId="309"/>
            <ac:spMk id="4" creationId="{01FB4562-282A-447B-A515-1E23D6F3C515}"/>
          </ac:spMkLst>
        </pc:spChg>
      </pc:sldChg>
      <pc:sldChg chg="modSp del mod">
        <pc:chgData name="Sarah Blunden" userId="440107de-48a6-48a1-8c2d-40712a9b4928" providerId="ADAL" clId="{616064CE-A1A5-4ACA-96C1-3963EE57919E}" dt="2022-07-12T08:02:04.138" v="1054" actId="47"/>
        <pc:sldMkLst>
          <pc:docMk/>
          <pc:sldMk cId="2993779397" sldId="311"/>
        </pc:sldMkLst>
        <pc:spChg chg="mod">
          <ac:chgData name="Sarah Blunden" userId="440107de-48a6-48a1-8c2d-40712a9b4928" providerId="ADAL" clId="{616064CE-A1A5-4ACA-96C1-3963EE57919E}" dt="2022-07-12T06:59:12.681" v="9" actId="207"/>
          <ac:spMkLst>
            <pc:docMk/>
            <pc:sldMk cId="2993779397" sldId="311"/>
            <ac:spMk id="4" creationId="{01FB4562-282A-447B-A515-1E23D6F3C515}"/>
          </ac:spMkLst>
        </pc:spChg>
      </pc:sldChg>
      <pc:sldChg chg="modSp del mod">
        <pc:chgData name="Sarah Blunden" userId="440107de-48a6-48a1-8c2d-40712a9b4928" providerId="ADAL" clId="{616064CE-A1A5-4ACA-96C1-3963EE57919E}" dt="2022-07-12T07:21:30.527" v="654" actId="47"/>
        <pc:sldMkLst>
          <pc:docMk/>
          <pc:sldMk cId="2156746560" sldId="313"/>
        </pc:sldMkLst>
        <pc:spChg chg="mod">
          <ac:chgData name="Sarah Blunden" userId="440107de-48a6-48a1-8c2d-40712a9b4928" providerId="ADAL" clId="{616064CE-A1A5-4ACA-96C1-3963EE57919E}" dt="2022-07-12T06:59:49.889" v="15" actId="207"/>
          <ac:spMkLst>
            <pc:docMk/>
            <pc:sldMk cId="2156746560" sldId="313"/>
            <ac:spMk id="4" creationId="{01FB4562-282A-447B-A515-1E23D6F3C515}"/>
          </ac:spMkLst>
        </pc:spChg>
      </pc:sldChg>
      <pc:sldChg chg="del">
        <pc:chgData name="Sarah Blunden" userId="440107de-48a6-48a1-8c2d-40712a9b4928" providerId="ADAL" clId="{616064CE-A1A5-4ACA-96C1-3963EE57919E}" dt="2022-07-12T07:00:01.602" v="17" actId="47"/>
        <pc:sldMkLst>
          <pc:docMk/>
          <pc:sldMk cId="3946229061" sldId="314"/>
        </pc:sldMkLst>
      </pc:sldChg>
      <pc:sldChg chg="del">
        <pc:chgData name="Sarah Blunden" userId="440107de-48a6-48a1-8c2d-40712a9b4928" providerId="ADAL" clId="{616064CE-A1A5-4ACA-96C1-3963EE57919E}" dt="2022-07-12T07:00:03.525" v="18" actId="47"/>
        <pc:sldMkLst>
          <pc:docMk/>
          <pc:sldMk cId="3746392496" sldId="315"/>
        </pc:sldMkLst>
      </pc:sldChg>
      <pc:sldChg chg="modSp del mod">
        <pc:chgData name="Sarah Blunden" userId="440107de-48a6-48a1-8c2d-40712a9b4928" providerId="ADAL" clId="{616064CE-A1A5-4ACA-96C1-3963EE57919E}" dt="2022-07-12T07:11:16.596" v="267" actId="47"/>
        <pc:sldMkLst>
          <pc:docMk/>
          <pc:sldMk cId="797756260" sldId="316"/>
        </pc:sldMkLst>
        <pc:spChg chg="mod">
          <ac:chgData name="Sarah Blunden" userId="440107de-48a6-48a1-8c2d-40712a9b4928" providerId="ADAL" clId="{616064CE-A1A5-4ACA-96C1-3963EE57919E}" dt="2022-07-12T07:10:42.865" v="266" actId="207"/>
          <ac:spMkLst>
            <pc:docMk/>
            <pc:sldMk cId="797756260" sldId="316"/>
            <ac:spMk id="4" creationId="{01FB4562-282A-447B-A515-1E23D6F3C515}"/>
          </ac:spMkLst>
        </pc:spChg>
      </pc:sldChg>
      <pc:sldChg chg="modSp mod ord">
        <pc:chgData name="Sarah Blunden" userId="440107de-48a6-48a1-8c2d-40712a9b4928" providerId="ADAL" clId="{616064CE-A1A5-4ACA-96C1-3963EE57919E}" dt="2022-07-13T08:53:10.913" v="2319" actId="207"/>
        <pc:sldMkLst>
          <pc:docMk/>
          <pc:sldMk cId="1531577154" sldId="317"/>
        </pc:sldMkLst>
        <pc:spChg chg="mod">
          <ac:chgData name="Sarah Blunden" userId="440107de-48a6-48a1-8c2d-40712a9b4928" providerId="ADAL" clId="{616064CE-A1A5-4ACA-96C1-3963EE57919E}" dt="2022-07-13T08:53:10.913" v="2319" actId="207"/>
          <ac:spMkLst>
            <pc:docMk/>
            <pc:sldMk cId="1531577154" sldId="317"/>
            <ac:spMk id="4" creationId="{01FB4562-282A-447B-A515-1E23D6F3C515}"/>
          </ac:spMkLst>
        </pc:spChg>
        <pc:spChg chg="mod">
          <ac:chgData name="Sarah Blunden" userId="440107de-48a6-48a1-8c2d-40712a9b4928" providerId="ADAL" clId="{616064CE-A1A5-4ACA-96C1-3963EE57919E}" dt="2022-07-12T07:20:20.119" v="641" actId="20577"/>
          <ac:spMkLst>
            <pc:docMk/>
            <pc:sldMk cId="1531577154" sldId="317"/>
            <ac:spMk id="8" creationId="{BE321BE1-9195-480A-ACA8-3EA76F19D6CF}"/>
          </ac:spMkLst>
        </pc:spChg>
      </pc:sldChg>
      <pc:sldChg chg="modSp mod">
        <pc:chgData name="Sarah Blunden" userId="440107de-48a6-48a1-8c2d-40712a9b4928" providerId="ADAL" clId="{616064CE-A1A5-4ACA-96C1-3963EE57919E}" dt="2022-07-13T08:53:21.770" v="2322" actId="207"/>
        <pc:sldMkLst>
          <pc:docMk/>
          <pc:sldMk cId="1316014712" sldId="318"/>
        </pc:sldMkLst>
        <pc:spChg chg="mod">
          <ac:chgData name="Sarah Blunden" userId="440107de-48a6-48a1-8c2d-40712a9b4928" providerId="ADAL" clId="{616064CE-A1A5-4ACA-96C1-3963EE57919E}" dt="2022-07-13T08:53:21.770" v="2322" actId="207"/>
          <ac:spMkLst>
            <pc:docMk/>
            <pc:sldMk cId="1316014712" sldId="318"/>
            <ac:spMk id="4" creationId="{01FB4562-282A-447B-A515-1E23D6F3C515}"/>
          </ac:spMkLst>
        </pc:spChg>
        <pc:spChg chg="mod">
          <ac:chgData name="Sarah Blunden" userId="440107de-48a6-48a1-8c2d-40712a9b4928" providerId="ADAL" clId="{616064CE-A1A5-4ACA-96C1-3963EE57919E}" dt="2022-07-12T07:19:46.389" v="627" actId="207"/>
          <ac:spMkLst>
            <pc:docMk/>
            <pc:sldMk cId="1316014712" sldId="318"/>
            <ac:spMk id="8" creationId="{BE321BE1-9195-480A-ACA8-3EA76F19D6CF}"/>
          </ac:spMkLst>
        </pc:spChg>
      </pc:sldChg>
      <pc:sldChg chg="modSp mod">
        <pc:chgData name="Sarah Blunden" userId="440107de-48a6-48a1-8c2d-40712a9b4928" providerId="ADAL" clId="{616064CE-A1A5-4ACA-96C1-3963EE57919E}" dt="2022-07-13T08:53:00.417" v="2316" actId="207"/>
        <pc:sldMkLst>
          <pc:docMk/>
          <pc:sldMk cId="1273733380" sldId="319"/>
        </pc:sldMkLst>
        <pc:spChg chg="mod">
          <ac:chgData name="Sarah Blunden" userId="440107de-48a6-48a1-8c2d-40712a9b4928" providerId="ADAL" clId="{616064CE-A1A5-4ACA-96C1-3963EE57919E}" dt="2022-07-13T08:53:00.417" v="2316" actId="207"/>
          <ac:spMkLst>
            <pc:docMk/>
            <pc:sldMk cId="1273733380" sldId="319"/>
            <ac:spMk id="2" creationId="{12623D15-2DE5-42C4-9EB1-E2864FF4DE32}"/>
          </ac:spMkLst>
        </pc:spChg>
        <pc:spChg chg="mod">
          <ac:chgData name="Sarah Blunden" userId="440107de-48a6-48a1-8c2d-40712a9b4928" providerId="ADAL" clId="{616064CE-A1A5-4ACA-96C1-3963EE57919E}" dt="2022-07-13T08:48:40.909" v="2277" actId="20577"/>
          <ac:spMkLst>
            <pc:docMk/>
            <pc:sldMk cId="1273733380" sldId="319"/>
            <ac:spMk id="3" creationId="{881E2D9F-DABF-4738-92A6-75A8B1834C62}"/>
          </ac:spMkLst>
        </pc:spChg>
      </pc:sldChg>
      <pc:sldChg chg="modSp del mod ord">
        <pc:chgData name="Sarah Blunden" userId="440107de-48a6-48a1-8c2d-40712a9b4928" providerId="ADAL" clId="{616064CE-A1A5-4ACA-96C1-3963EE57919E}" dt="2022-07-12T08:15:18.979" v="1399" actId="47"/>
        <pc:sldMkLst>
          <pc:docMk/>
          <pc:sldMk cId="1181064721" sldId="320"/>
        </pc:sldMkLst>
        <pc:spChg chg="mod">
          <ac:chgData name="Sarah Blunden" userId="440107de-48a6-48a1-8c2d-40712a9b4928" providerId="ADAL" clId="{616064CE-A1A5-4ACA-96C1-3963EE57919E}" dt="2022-07-12T07:52:23.676" v="742" actId="20577"/>
          <ac:spMkLst>
            <pc:docMk/>
            <pc:sldMk cId="1181064721" sldId="320"/>
            <ac:spMk id="2" creationId="{12623D15-2DE5-42C4-9EB1-E2864FF4DE32}"/>
          </ac:spMkLst>
        </pc:spChg>
        <pc:spChg chg="mod">
          <ac:chgData name="Sarah Blunden" userId="440107de-48a6-48a1-8c2d-40712a9b4928" providerId="ADAL" clId="{616064CE-A1A5-4ACA-96C1-3963EE57919E}" dt="2022-07-12T07:59:06.070" v="992" actId="20577"/>
          <ac:spMkLst>
            <pc:docMk/>
            <pc:sldMk cId="1181064721" sldId="320"/>
            <ac:spMk id="3" creationId="{881E2D9F-DABF-4738-92A6-75A8B1834C62}"/>
          </ac:spMkLst>
        </pc:spChg>
      </pc:sldChg>
      <pc:sldChg chg="modSp mod ord">
        <pc:chgData name="Sarah Blunden" userId="440107de-48a6-48a1-8c2d-40712a9b4928" providerId="ADAL" clId="{616064CE-A1A5-4ACA-96C1-3963EE57919E}" dt="2022-07-13T08:53:26.514" v="2323" actId="207"/>
        <pc:sldMkLst>
          <pc:docMk/>
          <pc:sldMk cId="1299955179" sldId="322"/>
        </pc:sldMkLst>
        <pc:spChg chg="mod">
          <ac:chgData name="Sarah Blunden" userId="440107de-48a6-48a1-8c2d-40712a9b4928" providerId="ADAL" clId="{616064CE-A1A5-4ACA-96C1-3963EE57919E}" dt="2022-07-13T08:53:26.514" v="2323" actId="207"/>
          <ac:spMkLst>
            <pc:docMk/>
            <pc:sldMk cId="1299955179" sldId="322"/>
            <ac:spMk id="4" creationId="{01FB4562-282A-447B-A515-1E23D6F3C515}"/>
          </ac:spMkLst>
        </pc:spChg>
        <pc:spChg chg="mod">
          <ac:chgData name="Sarah Blunden" userId="440107de-48a6-48a1-8c2d-40712a9b4928" providerId="ADAL" clId="{616064CE-A1A5-4ACA-96C1-3963EE57919E}" dt="2022-07-12T09:11:22.759" v="1868" actId="27636"/>
          <ac:spMkLst>
            <pc:docMk/>
            <pc:sldMk cId="1299955179" sldId="322"/>
            <ac:spMk id="8" creationId="{BE321BE1-9195-480A-ACA8-3EA76F19D6CF}"/>
          </ac:spMkLst>
        </pc:spChg>
      </pc:sldChg>
      <pc:sldChg chg="modSp mod ord">
        <pc:chgData name="Sarah Blunden" userId="440107de-48a6-48a1-8c2d-40712a9b4928" providerId="ADAL" clId="{616064CE-A1A5-4ACA-96C1-3963EE57919E}" dt="2022-07-13T08:53:18.929" v="2321" actId="207"/>
        <pc:sldMkLst>
          <pc:docMk/>
          <pc:sldMk cId="2748530772" sldId="323"/>
        </pc:sldMkLst>
        <pc:spChg chg="mod">
          <ac:chgData name="Sarah Blunden" userId="440107de-48a6-48a1-8c2d-40712a9b4928" providerId="ADAL" clId="{616064CE-A1A5-4ACA-96C1-3963EE57919E}" dt="2022-07-13T08:53:18.929" v="2321" actId="207"/>
          <ac:spMkLst>
            <pc:docMk/>
            <pc:sldMk cId="2748530772" sldId="323"/>
            <ac:spMk id="4" creationId="{01FB4562-282A-447B-A515-1E23D6F3C515}"/>
          </ac:spMkLst>
        </pc:spChg>
        <pc:spChg chg="mod">
          <ac:chgData name="Sarah Blunden" userId="440107de-48a6-48a1-8c2d-40712a9b4928" providerId="ADAL" clId="{616064CE-A1A5-4ACA-96C1-3963EE57919E}" dt="2022-07-12T09:12:41.743" v="1919" actId="20577"/>
          <ac:spMkLst>
            <pc:docMk/>
            <pc:sldMk cId="2748530772" sldId="323"/>
            <ac:spMk id="8" creationId="{BE321BE1-9195-480A-ACA8-3EA76F19D6CF}"/>
          </ac:spMkLst>
        </pc:spChg>
      </pc:sldChg>
      <pc:sldChg chg="modSp add mod ord">
        <pc:chgData name="Sarah Blunden" userId="440107de-48a6-48a1-8c2d-40712a9b4928" providerId="ADAL" clId="{616064CE-A1A5-4ACA-96C1-3963EE57919E}" dt="2022-07-13T08:53:03.937" v="2317" actId="207"/>
        <pc:sldMkLst>
          <pc:docMk/>
          <pc:sldMk cId="1466264572" sldId="324"/>
        </pc:sldMkLst>
        <pc:spChg chg="mod">
          <ac:chgData name="Sarah Blunden" userId="440107de-48a6-48a1-8c2d-40712a9b4928" providerId="ADAL" clId="{616064CE-A1A5-4ACA-96C1-3963EE57919E}" dt="2022-07-13T08:53:03.937" v="2317" actId="207"/>
          <ac:spMkLst>
            <pc:docMk/>
            <pc:sldMk cId="1466264572" sldId="324"/>
            <ac:spMk id="2" creationId="{12623D15-2DE5-42C4-9EB1-E2864FF4DE32}"/>
          </ac:spMkLst>
        </pc:spChg>
        <pc:spChg chg="mod">
          <ac:chgData name="Sarah Blunden" userId="440107de-48a6-48a1-8c2d-40712a9b4928" providerId="ADAL" clId="{616064CE-A1A5-4ACA-96C1-3963EE57919E}" dt="2022-07-13T08:49:27.785" v="2280" actId="20577"/>
          <ac:spMkLst>
            <pc:docMk/>
            <pc:sldMk cId="1466264572" sldId="324"/>
            <ac:spMk id="3" creationId="{881E2D9F-DABF-4738-92A6-75A8B1834C62}"/>
          </ac:spMkLst>
        </pc:spChg>
      </pc:sldChg>
      <pc:sldChg chg="modSp mod">
        <pc:chgData name="Sarah Blunden" userId="440107de-48a6-48a1-8c2d-40712a9b4928" providerId="ADAL" clId="{616064CE-A1A5-4ACA-96C1-3963EE57919E}" dt="2022-07-13T08:53:07.529" v="2318" actId="207"/>
        <pc:sldMkLst>
          <pc:docMk/>
          <pc:sldMk cId="2757469258" sldId="325"/>
        </pc:sldMkLst>
        <pc:spChg chg="mod">
          <ac:chgData name="Sarah Blunden" userId="440107de-48a6-48a1-8c2d-40712a9b4928" providerId="ADAL" clId="{616064CE-A1A5-4ACA-96C1-3963EE57919E}" dt="2022-07-13T08:53:07.529" v="2318" actId="207"/>
          <ac:spMkLst>
            <pc:docMk/>
            <pc:sldMk cId="2757469258" sldId="325"/>
            <ac:spMk id="2" creationId="{12623D15-2DE5-42C4-9EB1-E2864FF4DE32}"/>
          </ac:spMkLst>
        </pc:spChg>
        <pc:spChg chg="mod">
          <ac:chgData name="Sarah Blunden" userId="440107de-48a6-48a1-8c2d-40712a9b4928" providerId="ADAL" clId="{616064CE-A1A5-4ACA-96C1-3963EE57919E}" dt="2022-07-12T09:18:51.110" v="2271" actId="20577"/>
          <ac:spMkLst>
            <pc:docMk/>
            <pc:sldMk cId="2757469258" sldId="325"/>
            <ac:spMk id="3" creationId="{881E2D9F-DABF-4738-92A6-75A8B1834C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AD7EA-5F5F-F84C-A5E5-87D0FB19FC6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74683-7D73-6F48-9930-EF0BC373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7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3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8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1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1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6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25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1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4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C31C0-461C-8744-B72B-1A8382969A0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B01DB-A060-7147-A677-983EF4BFD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2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ors.elsevier.com/a/1fJGs8MycyTAQA" TargetMode="External"/><Relationship Id="rId2" Type="http://schemas.openxmlformats.org/officeDocument/2006/relationships/hyperlink" Target="https://doi:10.26650/jchild.2021.100375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ijerph18211147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grass, holding&#10;&#10;Description automatically generated">
            <a:extLst>
              <a:ext uri="{FF2B5EF4-FFF2-40B4-BE49-F238E27FC236}">
                <a16:creationId xmlns:a16="http://schemas.microsoft.com/office/drawing/2014/main" id="{38F47FF4-F3C6-4937-8392-91577AC0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3" y="422031"/>
            <a:ext cx="8032652" cy="5123328"/>
          </a:xfrm>
          <a:prstGeom prst="rect">
            <a:avLst/>
          </a:prstGeom>
        </p:spPr>
      </p:pic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637EA6CD-7A3D-4D11-B254-79E957DE7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098" y="5545359"/>
            <a:ext cx="3953022" cy="11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FB4562-282A-447B-A515-1E23D6F3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C1EDE6"/>
          </a:solidFill>
        </p:spPr>
        <p:txBody>
          <a:bodyPr/>
          <a:lstStyle/>
          <a:p>
            <a:pPr marL="0" indent="0">
              <a:lnSpc>
                <a:spcPct val="170000"/>
              </a:lnSpc>
              <a:buNone/>
              <a:defRPr/>
            </a:pPr>
            <a:r>
              <a:rPr lang="en-AU" sz="4400" dirty="0">
                <a:latin typeface="Futura LT Book"/>
                <a:cs typeface="Futura LT Book"/>
              </a:rPr>
              <a:t>Early morning waking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D1AEF0-9761-46DA-BCAC-DF257A256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0" y="6006804"/>
            <a:ext cx="783854" cy="6991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21BE1-9195-480A-ACA8-3EA76F19D6CF}"/>
              </a:ext>
            </a:extLst>
          </p:cNvPr>
          <p:cNvSpPr txBox="1">
            <a:spLocks/>
          </p:cNvSpPr>
          <p:nvPr/>
        </p:nvSpPr>
        <p:spPr>
          <a:xfrm>
            <a:off x="337349" y="1953086"/>
            <a:ext cx="7654125" cy="4630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"/>
                <a:ea typeface="Calibri" panose="020F0502020204030204" pitchFamily="34" charset="0"/>
              </a:rPr>
              <a:t>2.5 year old toddler still takes a 2 hour nap (1.5-3 hours) every day. –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utura"/>
                <a:ea typeface="Calibri" panose="020F0502020204030204" pitchFamily="34" charset="0"/>
              </a:rPr>
              <a:t>nap too long? Wake him?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"/>
                <a:ea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"/>
                <a:ea typeface="Calibri" panose="020F0502020204030204" pitchFamily="34" charset="0"/>
              </a:rPr>
              <a:t> He goes to sleep around 8/8:30pm and consistently wakes around 5-5:20am. 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utura"/>
                <a:ea typeface="Calibri" panose="020F0502020204030204" pitchFamily="34" charset="0"/>
              </a:rPr>
              <a:t>Possibly put the child to bed later so they wake later? Use light to regulate melatonin.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tura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"/>
                <a:ea typeface="Calibri" panose="020F0502020204030204" pitchFamily="34" charset="0"/>
              </a:rPr>
              <a:t>What could be causing this early rising?  </a:t>
            </a:r>
            <a:r>
              <a:rPr lang="en-AU" sz="2400" dirty="0">
                <a:solidFill>
                  <a:srgbClr val="FF0000"/>
                </a:solidFill>
                <a:latin typeface="Futura LT Book"/>
                <a:cs typeface="Futura LT Book"/>
              </a:rPr>
              <a:t>Check diurnal rhythm : naps , time of sleep onset and offset,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Futura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tura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latin typeface="Futura"/>
              </a:rPr>
              <a:t> Inform parents of morning types ? </a:t>
            </a:r>
            <a:r>
              <a:rPr lang="en-US" altLang="en-US" sz="2400" dirty="0">
                <a:solidFill>
                  <a:srgbClr val="FF0000"/>
                </a:solidFill>
                <a:latin typeface="Futura"/>
              </a:rPr>
              <a:t>Education about developmentally normal sleep patterns – what is the family environment.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748530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FB4562-282A-447B-A515-1E23D6F3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C1EDE6"/>
          </a:solidFill>
        </p:spPr>
        <p:txBody>
          <a:bodyPr>
            <a:normAutofit fontScale="90000"/>
          </a:bodyPr>
          <a:lstStyle/>
          <a:p>
            <a:pPr>
              <a:lnSpc>
                <a:spcPct val="170000"/>
              </a:lnSpc>
              <a:defRPr/>
            </a:pPr>
            <a:br>
              <a:rPr lang="en-AU" dirty="0">
                <a:latin typeface="Futura LT Book"/>
                <a:cs typeface="Futura LT Book"/>
              </a:rPr>
            </a:br>
            <a:r>
              <a:rPr lang="en-AU" dirty="0">
                <a:latin typeface="Futura LT Book"/>
                <a:cs typeface="Futura LT Book"/>
              </a:rPr>
              <a:t>What else to do?</a:t>
            </a:r>
            <a:br>
              <a:rPr lang="en-AU" dirty="0">
                <a:latin typeface="Futura LT Book"/>
                <a:cs typeface="Futura LT Book"/>
              </a:rPr>
            </a:br>
            <a:endParaRPr lang="en-AU" sz="4400" dirty="0">
              <a:latin typeface="Futura LT Book"/>
              <a:cs typeface="Futura LT Book"/>
            </a:endParaRP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D1AEF0-9761-46DA-BCAC-DF257A256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0" y="6006804"/>
            <a:ext cx="783854" cy="6991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21BE1-9195-480A-ACA8-3EA76F19D6CF}"/>
              </a:ext>
            </a:extLst>
          </p:cNvPr>
          <p:cNvSpPr txBox="1">
            <a:spLocks/>
          </p:cNvSpPr>
          <p:nvPr/>
        </p:nvSpPr>
        <p:spPr>
          <a:xfrm>
            <a:off x="337349" y="1953086"/>
            <a:ext cx="7654125" cy="4630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AU" sz="2000" dirty="0">
                <a:latin typeface="Futura LT Book"/>
                <a:cs typeface="Futura LT Book"/>
              </a:rPr>
              <a:t>Difficult to settle at 4.00am  - </a:t>
            </a:r>
            <a:r>
              <a:rPr lang="en-AU" sz="2000" dirty="0">
                <a:solidFill>
                  <a:srgbClr val="FF0000"/>
                </a:solidFill>
                <a:latin typeface="Futura LT Book"/>
                <a:cs typeface="Futura LT Book"/>
              </a:rPr>
              <a:t>Manage expectations? - Literature says 5.00 or 6.00 am is normal</a:t>
            </a:r>
          </a:p>
          <a:p>
            <a:pPr marL="0" indent="0">
              <a:lnSpc>
                <a:spcPct val="170000"/>
              </a:lnSpc>
              <a:buNone/>
              <a:defRPr/>
            </a:pPr>
            <a:endParaRPr lang="en-AU" sz="2000" dirty="0">
              <a:latin typeface="Futura LT Book"/>
              <a:cs typeface="Futura LT Book"/>
            </a:endParaRPr>
          </a:p>
          <a:p>
            <a:pPr marL="0" indent="0">
              <a:buNone/>
              <a:defRPr/>
            </a:pPr>
            <a:r>
              <a:rPr lang="en-AU" sz="2000" dirty="0">
                <a:latin typeface="Futura LT Book"/>
                <a:cs typeface="Futura LT Book"/>
              </a:rPr>
              <a:t>The child is not particularly upset – just not sleeping - </a:t>
            </a:r>
            <a:r>
              <a:rPr lang="en-AU" sz="2000" dirty="0">
                <a:solidFill>
                  <a:srgbClr val="FF0000"/>
                </a:solidFill>
                <a:latin typeface="Futura LT Book"/>
                <a:cs typeface="Futura LT Book"/>
              </a:rPr>
              <a:t>Give child something to play with – so they stay in the cot even if they are not sleeping – reduces immediate expectation of assistance from parent</a:t>
            </a:r>
          </a:p>
          <a:p>
            <a:pPr marL="0" indent="0">
              <a:buNone/>
              <a:defRPr/>
            </a:pPr>
            <a:r>
              <a:rPr lang="en-AU" sz="2000" dirty="0">
                <a:solidFill>
                  <a:srgbClr val="FF0000"/>
                </a:solidFill>
                <a:latin typeface="Futura LT Book"/>
                <a:cs typeface="Futura LT Book"/>
              </a:rPr>
              <a:t>Use a Gro Clock</a:t>
            </a:r>
          </a:p>
          <a:p>
            <a:pPr marL="0" indent="0">
              <a:buNone/>
              <a:defRPr/>
            </a:pPr>
            <a:endParaRPr lang="en-AU" sz="2000" dirty="0">
              <a:solidFill>
                <a:srgbClr val="FF0000"/>
              </a:solidFill>
              <a:latin typeface="Futura LT Book"/>
              <a:cs typeface="Futura LT Book"/>
            </a:endParaRPr>
          </a:p>
          <a:p>
            <a:pPr marL="0" indent="0">
              <a:buNone/>
              <a:defRPr/>
            </a:pPr>
            <a:r>
              <a:rPr lang="en-AU" sz="2000" dirty="0">
                <a:latin typeface="Futura LT Book"/>
                <a:cs typeface="Futura LT Book"/>
              </a:rPr>
              <a:t>The child is used to feeding at 4.00 am – </a:t>
            </a:r>
            <a:r>
              <a:rPr lang="en-AU" sz="2000" dirty="0">
                <a:solidFill>
                  <a:srgbClr val="FF0000"/>
                </a:solidFill>
                <a:latin typeface="Futura LT Book"/>
                <a:cs typeface="Futura LT Book"/>
              </a:rPr>
              <a:t>reduce milk intake – replace with bottle or </a:t>
            </a:r>
            <a:r>
              <a:rPr lang="en-AU" sz="2000" dirty="0" err="1">
                <a:solidFill>
                  <a:srgbClr val="FF0000"/>
                </a:solidFill>
                <a:latin typeface="Futura LT Book"/>
                <a:cs typeface="Futura LT Book"/>
              </a:rPr>
              <a:t>sippy</a:t>
            </a:r>
            <a:r>
              <a:rPr lang="en-AU" sz="2000" dirty="0">
                <a:solidFill>
                  <a:srgbClr val="FF0000"/>
                </a:solidFill>
                <a:latin typeface="Futura LT Book"/>
                <a:cs typeface="Futura LT Book"/>
              </a:rPr>
              <a:t> cup,  parents to teach and instruct their child to get their own drink</a:t>
            </a:r>
          </a:p>
        </p:txBody>
      </p:sp>
    </p:spTree>
    <p:extLst>
      <p:ext uri="{BB962C8B-B14F-4D97-AF65-F5344CB8AC3E}">
        <p14:creationId xmlns:p14="http://schemas.microsoft.com/office/powerpoint/2010/main" val="1316014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FB4562-282A-447B-A515-1E23D6F3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C1EDE6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27363E"/>
                </a:solidFill>
                <a:latin typeface="Futura LT Book"/>
                <a:cs typeface="Futura LT Book"/>
              </a:rPr>
              <a:t>Early morning rising questions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D1AEF0-9761-46DA-BCAC-DF257A256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0" y="6006804"/>
            <a:ext cx="783854" cy="6991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21BE1-9195-480A-ACA8-3EA76F19D6CF}"/>
              </a:ext>
            </a:extLst>
          </p:cNvPr>
          <p:cNvSpPr txBox="1">
            <a:spLocks/>
          </p:cNvSpPr>
          <p:nvPr/>
        </p:nvSpPr>
        <p:spPr>
          <a:xfrm>
            <a:off x="337350" y="1638300"/>
            <a:ext cx="8349450" cy="4487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"/>
                <a:ea typeface="Calibri" panose="020F0502020204030204" pitchFamily="34" charset="0"/>
              </a:rPr>
              <a:t>Is it true that insignificant daytime sleep could be a cause of early rising?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Futura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utura"/>
                <a:ea typeface="Calibri" panose="020F0502020204030204" pitchFamily="34" charset="0"/>
              </a:rPr>
              <a:t>Need to regulate the sleep drive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utura"/>
                <a:ea typeface="Calibri" panose="020F0502020204030204" pitchFamily="34" charset="0"/>
              </a:rPr>
              <a:t>Irregular sleep/wake rhythm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utura"/>
                <a:ea typeface="Calibri" panose="020F0502020204030204" pitchFamily="34" charset="0"/>
              </a:rPr>
              <a:t>Manipulate the duration and timing of naps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Futura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Futura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tura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"/>
                <a:ea typeface="Calibri" panose="020F0502020204030204" pitchFamily="34" charset="0"/>
              </a:rPr>
              <a:t>Can nap transitions disrupt sleep as well?  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utura"/>
                <a:ea typeface="Calibri" panose="020F0502020204030204" pitchFamily="34" charset="0"/>
              </a:rPr>
              <a:t>Yes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"/>
                <a:ea typeface="Calibri" panose="020F0502020204030204" pitchFamily="34" charset="0"/>
              </a:rPr>
              <a:t>For example, if an 8 month old baby still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"/>
                <a:ea typeface="Calibri" panose="020F0502020204030204" pitchFamily="34" charset="0"/>
              </a:rPr>
              <a:t>needs 3 naps and transitioned to 2 naps too soon or a 9 month old baby who really only needs 2 naps and continues to take 3?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solidFill>
                  <a:srgbClr val="FF0000"/>
                </a:solidFill>
                <a:latin typeface="Futura"/>
              </a:rPr>
              <a:t>Education for parents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29995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FB4562-282A-447B-A515-1E23D6F3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29268"/>
            <a:ext cx="3736340" cy="1286160"/>
          </a:xfrm>
          <a:solidFill>
            <a:srgbClr val="C1EDE6"/>
          </a:solidFill>
        </p:spPr>
        <p:txBody>
          <a:bodyPr anchor="b">
            <a:normAutofit fontScale="90000"/>
          </a:bodyPr>
          <a:lstStyle/>
          <a:p>
            <a:r>
              <a:rPr lang="en-US" dirty="0">
                <a:latin typeface="Futura LT Book"/>
                <a:cs typeface="Futura LT Book"/>
              </a:rPr>
              <a:t>Other Questions?</a:t>
            </a:r>
          </a:p>
        </p:txBody>
      </p: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D1AEF0-9761-46DA-BCAC-DF257A256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0" y="6006804"/>
            <a:ext cx="783854" cy="699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B67725-902E-4B24-B55A-2D6AC972AA1A}"/>
              </a:ext>
            </a:extLst>
          </p:cNvPr>
          <p:cNvSpPr txBox="1"/>
          <p:nvPr/>
        </p:nvSpPr>
        <p:spPr>
          <a:xfrm>
            <a:off x="4695694" y="2554999"/>
            <a:ext cx="4200152" cy="975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defRPr/>
            </a:pPr>
            <a:r>
              <a:rPr lang="en-AU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Does anyone have any questions they want to ask or cases they want to discuss?</a:t>
            </a:r>
            <a:endParaRPr lang="en-AU" sz="2600" dirty="0">
              <a:solidFill>
                <a:srgbClr val="009999"/>
              </a:solidFill>
              <a:latin typeface="Futura LT Book"/>
              <a:cs typeface="Futura LT Book"/>
            </a:endParaRPr>
          </a:p>
        </p:txBody>
      </p:sp>
      <p:pic>
        <p:nvPicPr>
          <p:cNvPr id="7" name="Picture 6" descr="A child standing in front of a green bench&#10;&#10;Description automatically generated with low confidence">
            <a:extLst>
              <a:ext uri="{FF2B5EF4-FFF2-40B4-BE49-F238E27FC236}">
                <a16:creationId xmlns:a16="http://schemas.microsoft.com/office/drawing/2014/main" id="{0D1FA5AF-9958-4390-A600-6964BFB8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0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91514"/>
          </a:xfrm>
          <a:solidFill>
            <a:srgbClr val="C1EDE6"/>
          </a:solidFill>
        </p:spPr>
        <p:txBody>
          <a:bodyPr>
            <a:normAutofit fontScale="90000"/>
          </a:bodyPr>
          <a:lstStyle/>
          <a:p>
            <a:br>
              <a:rPr lang="en-US" sz="4000" dirty="0">
                <a:solidFill>
                  <a:srgbClr val="27363E"/>
                </a:solidFill>
                <a:latin typeface="Futura LT Book"/>
                <a:cs typeface="Futura LT Book"/>
              </a:rPr>
            </a:br>
            <a:r>
              <a:rPr lang="en-US" sz="4000" dirty="0">
                <a:solidFill>
                  <a:srgbClr val="27363E"/>
                </a:solidFill>
                <a:latin typeface="Futura LT Book"/>
                <a:cs typeface="Futura LT Book"/>
              </a:rPr>
              <a:t>GeMSS Practitioner Webinar</a:t>
            </a:r>
            <a:br>
              <a:rPr lang="en-US" sz="4000" dirty="0">
                <a:solidFill>
                  <a:srgbClr val="27363E"/>
                </a:solidFill>
                <a:latin typeface="Futura LT Book"/>
                <a:cs typeface="Futura LT Book"/>
              </a:rPr>
            </a:br>
            <a:r>
              <a:rPr lang="en-A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Book"/>
                <a:cs typeface="Futura LT Book"/>
              </a:rPr>
              <a:t>July 2022</a:t>
            </a:r>
            <a:b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Book"/>
                <a:cs typeface="Futura LT Book"/>
              </a:rPr>
            </a:br>
            <a:r>
              <a:rPr lang="en-US" dirty="0">
                <a:solidFill>
                  <a:srgbClr val="27363E"/>
                </a:solidFill>
                <a:latin typeface="Futura LT Book"/>
                <a:cs typeface="Futura LT Book"/>
              </a:rPr>
              <a:t>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7350" y="3187083"/>
            <a:ext cx="8349450" cy="293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lang="en-AU" sz="2600" b="1" dirty="0">
              <a:solidFill>
                <a:schemeClr val="tx1">
                  <a:lumMod val="50000"/>
                  <a:lumOff val="50000"/>
                </a:schemeClr>
              </a:solidFill>
              <a:latin typeface="Futura LT Book"/>
              <a:cs typeface="Futura LT Book"/>
            </a:endParaRPr>
          </a:p>
          <a:p>
            <a:pPr marL="0" indent="0">
              <a:buFont typeface="Arial"/>
              <a:buNone/>
              <a:defRPr/>
            </a:pPr>
            <a:endParaRPr lang="en-AU" sz="2600" dirty="0">
              <a:solidFill>
                <a:schemeClr val="tx1">
                  <a:lumMod val="50000"/>
                  <a:lumOff val="50000"/>
                </a:schemeClr>
              </a:solidFill>
              <a:latin typeface="Futura LT Book"/>
              <a:cs typeface="Futura LT Book"/>
            </a:endParaRPr>
          </a:p>
          <a:p>
            <a:pPr marL="0" indent="0">
              <a:buFont typeface="Arial"/>
              <a:buNone/>
              <a:defRPr/>
            </a:pPr>
            <a:endParaRPr lang="en-AU" sz="2600" dirty="0">
              <a:solidFill>
                <a:schemeClr val="tx1">
                  <a:lumMod val="50000"/>
                  <a:lumOff val="50000"/>
                </a:schemeClr>
              </a:solidFill>
              <a:latin typeface="Futura LT Book"/>
              <a:cs typeface="Futura LT Book"/>
            </a:endParaRPr>
          </a:p>
          <a:p>
            <a:pPr marL="0" indent="0">
              <a:buFont typeface="Arial"/>
              <a:buNone/>
              <a:defRPr/>
            </a:pPr>
            <a:r>
              <a:rPr lang="en-AU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Book"/>
                <a:cs typeface="Futura LT Book"/>
              </a:rPr>
              <a:t>	</a:t>
            </a:r>
            <a:r>
              <a:rPr lang="en-AU" sz="2600" dirty="0">
                <a:solidFill>
                  <a:srgbClr val="009999"/>
                </a:solidFill>
                <a:latin typeface="Futura LT Book"/>
                <a:cs typeface="Futura LT Book"/>
              </a:rPr>
              <a:t>			</a:t>
            </a:r>
          </a:p>
        </p:txBody>
      </p:sp>
      <p:pic>
        <p:nvPicPr>
          <p:cNvPr id="11" name="Picture 10" descr="A drawing of a person&#10;&#10;Description automatically generated">
            <a:extLst>
              <a:ext uri="{FF2B5EF4-FFF2-40B4-BE49-F238E27FC236}">
                <a16:creationId xmlns:a16="http://schemas.microsoft.com/office/drawing/2014/main" id="{C593E67F-763D-413C-9E1A-4FCD71FDF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907" y="4818075"/>
            <a:ext cx="2490185" cy="7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rgbClr val="C1EDE6"/>
          </a:solidFill>
        </p:spPr>
        <p:txBody>
          <a:bodyPr/>
          <a:lstStyle/>
          <a:p>
            <a:r>
              <a:rPr lang="en-US" dirty="0">
                <a:solidFill>
                  <a:srgbClr val="27363E"/>
                </a:solidFill>
                <a:latin typeface="Futura LT Book"/>
                <a:cs typeface="Futura LT Book"/>
              </a:rPr>
              <a:t>Today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AA53BA-4660-4013-AF4E-69262B8B8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400" y="6020649"/>
            <a:ext cx="700269" cy="62461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EF6A9C-EA48-49A5-994C-2456AA703BA8}"/>
              </a:ext>
            </a:extLst>
          </p:cNvPr>
          <p:cNvSpPr txBox="1">
            <a:spLocks/>
          </p:cNvSpPr>
          <p:nvPr/>
        </p:nvSpPr>
        <p:spPr>
          <a:xfrm>
            <a:off x="337350" y="1953086"/>
            <a:ext cx="8349450" cy="4781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  <a:defRPr/>
            </a:pPr>
            <a:r>
              <a:rPr lang="en-AU" sz="2600" dirty="0">
                <a:latin typeface="Futura LT Book"/>
                <a:cs typeface="Futura LT Book"/>
              </a:rPr>
              <a:t>Update on GeMSS research and publications</a:t>
            </a:r>
          </a:p>
          <a:p>
            <a:pPr marL="57150" indent="0">
              <a:lnSpc>
                <a:spcPct val="170000"/>
              </a:lnSpc>
              <a:buNone/>
              <a:defRPr/>
            </a:pPr>
            <a:r>
              <a:rPr lang="en-AU" sz="2600" dirty="0">
                <a:latin typeface="Futura LT Book"/>
                <a:cs typeface="Futura LT Book"/>
              </a:rPr>
              <a:t>Case study discussion (Prof Perran Boran - Turkey)</a:t>
            </a:r>
          </a:p>
          <a:p>
            <a:pPr marL="57150" indent="0">
              <a:lnSpc>
                <a:spcPct val="170000"/>
              </a:lnSpc>
              <a:buNone/>
              <a:defRPr/>
            </a:pPr>
            <a:r>
              <a:rPr lang="en-AU" sz="2600" dirty="0">
                <a:latin typeface="Futura LT Book"/>
                <a:cs typeface="Futura LT Book"/>
              </a:rPr>
              <a:t>Revisit case study of early morning awakening</a:t>
            </a:r>
          </a:p>
          <a:p>
            <a:pPr marL="57150" indent="0">
              <a:lnSpc>
                <a:spcPct val="170000"/>
              </a:lnSpc>
              <a:buNone/>
              <a:defRPr/>
            </a:pPr>
            <a:r>
              <a:rPr lang="en-AU" sz="2600" dirty="0">
                <a:latin typeface="Futura LT Book"/>
                <a:cs typeface="Futura LT Book"/>
              </a:rPr>
              <a:t>Open discussion</a:t>
            </a:r>
          </a:p>
          <a:p>
            <a:pPr marL="57150" indent="0">
              <a:lnSpc>
                <a:spcPct val="170000"/>
              </a:lnSpc>
              <a:buNone/>
              <a:defRPr/>
            </a:pPr>
            <a:endParaRPr lang="en-AU" sz="2600" dirty="0">
              <a:latin typeface="Futura LT Book"/>
              <a:cs typeface="Futura LT Book"/>
            </a:endParaRPr>
          </a:p>
          <a:p>
            <a:pPr marL="57150" indent="0">
              <a:lnSpc>
                <a:spcPct val="170000"/>
              </a:lnSpc>
              <a:buNone/>
              <a:defRPr/>
            </a:pPr>
            <a:endParaRPr lang="en-AU" sz="2600" dirty="0">
              <a:latin typeface="Futura LT Book"/>
              <a:cs typeface="Futura LT Book"/>
            </a:endParaRPr>
          </a:p>
          <a:p>
            <a:pPr marL="457200" lvl="1" indent="0">
              <a:lnSpc>
                <a:spcPct val="170000"/>
              </a:lnSpc>
              <a:buNone/>
              <a:defRPr/>
            </a:pPr>
            <a:endParaRPr lang="en-AU" sz="2200" dirty="0">
              <a:latin typeface="Futura LT Book"/>
              <a:cs typeface="Futura LT Book"/>
            </a:endParaRPr>
          </a:p>
        </p:txBody>
      </p:sp>
    </p:spTree>
    <p:extLst>
      <p:ext uri="{BB962C8B-B14F-4D97-AF65-F5344CB8AC3E}">
        <p14:creationId xmlns:p14="http://schemas.microsoft.com/office/powerpoint/2010/main" val="186149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23D15-2DE5-42C4-9EB1-E2864FF4DE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1EDE6"/>
          </a:solidFill>
        </p:spPr>
        <p:txBody>
          <a:bodyPr/>
          <a:lstStyle/>
          <a:p>
            <a:r>
              <a:rPr lang="en-US" dirty="0"/>
              <a:t>New and interesting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E2D9F-DABF-4738-92A6-75A8B1834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r>
              <a:rPr lang="en-GB" sz="1400" b="0" dirty="0">
                <a:effectLst/>
                <a:latin typeface="Futura"/>
                <a:ea typeface="Times New Roman" panose="02020603050405020304" pitchFamily="18" charset="0"/>
              </a:rPr>
              <a:t>Blunden S, Boran, P. (2022). Increasing sleep health awareness in paediatric settings: creating </a:t>
            </a:r>
            <a:r>
              <a:rPr lang="en-GB" sz="1400" b="0" dirty="0">
                <a:solidFill>
                  <a:srgbClr val="212529"/>
                </a:solidFill>
                <a:effectLst/>
                <a:latin typeface="Futura"/>
                <a:ea typeface="Times New Roman" panose="02020603050405020304" pitchFamily="18" charset="0"/>
              </a:rPr>
              <a:t>opportunities for generating a more sleep-literate health care workforce. </a:t>
            </a:r>
            <a:r>
              <a:rPr lang="en-GB" sz="1400" b="0" i="1" dirty="0">
                <a:effectLst/>
                <a:latin typeface="Futura"/>
                <a:ea typeface="Times New Roman" panose="02020603050405020304" pitchFamily="18" charset="0"/>
              </a:rPr>
              <a:t>Journal of Child </a:t>
            </a:r>
            <a:r>
              <a:rPr lang="en-GB" sz="1400" b="0" u="sng" dirty="0">
                <a:solidFill>
                  <a:srgbClr val="0033CC"/>
                </a:solidFill>
                <a:effectLst/>
                <a:latin typeface="Futura"/>
                <a:ea typeface="Times New Roman" panose="02020603050405020304" pitchFamily="18" charset="0"/>
                <a:hlinkClick r:id="rId2"/>
              </a:rPr>
              <a:t>https://doi:10.26650/jchild.2021.1003751</a:t>
            </a:r>
            <a:r>
              <a:rPr lang="en-GB" sz="1400" b="0" u="sng" dirty="0">
                <a:solidFill>
                  <a:srgbClr val="0033CC"/>
                </a:solidFill>
                <a:effectLst/>
                <a:latin typeface="Futura"/>
                <a:ea typeface="Times New Roman" panose="02020603050405020304" pitchFamily="18" charset="0"/>
              </a:rPr>
              <a:t> -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 </a:t>
            </a:r>
            <a:r>
              <a:rPr lang="en-US" sz="1400" u="sng" dirty="0">
                <a:solidFill>
                  <a:srgbClr val="007398"/>
                </a:solidFill>
                <a:effectLst/>
                <a:latin typeface="Futura"/>
                <a:ea typeface="Calibri" panose="020F0502020204030204" pitchFamily="34" charset="0"/>
              </a:rPr>
              <a:t>free access</a:t>
            </a:r>
            <a:endParaRPr lang="en-GB" sz="1400" b="0" u="sng" dirty="0">
              <a:solidFill>
                <a:srgbClr val="0033CC"/>
              </a:solidFill>
              <a:effectLst/>
              <a:latin typeface="Futura"/>
              <a:ea typeface="Times New Roman" panose="02020603050405020304" pitchFamily="18" charset="0"/>
            </a:endParaRPr>
          </a:p>
          <a:p>
            <a:endParaRPr lang="en-US" sz="1400" b="1" dirty="0">
              <a:effectLst/>
              <a:latin typeface="Futura"/>
              <a:ea typeface="Times New Roman" panose="02020603050405020304" pitchFamily="18" charset="0"/>
            </a:endParaRPr>
          </a:p>
          <a:p>
            <a:r>
              <a:rPr lang="en-GB" sz="1400" b="0" dirty="0">
                <a:effectLst/>
                <a:latin typeface="Futura"/>
                <a:ea typeface="Times New Roman" panose="02020603050405020304" pitchFamily="18" charset="0"/>
              </a:rPr>
              <a:t>Blunden S. Osborne J, King Y. (2022) Do responsive methods of improving sleep reduce stress in mother/infant dyads compared to extinction interventions: a pilot study? </a:t>
            </a:r>
            <a:r>
              <a:rPr lang="en-US" sz="1400" b="0" i="1" dirty="0">
                <a:effectLst/>
                <a:latin typeface="Futura"/>
                <a:ea typeface="Times New Roman" panose="02020603050405020304" pitchFamily="18" charset="0"/>
              </a:rPr>
              <a:t>Archives of Women's Mental Health </a:t>
            </a:r>
            <a:r>
              <a:rPr lang="en-GB" sz="1400" b="0" i="1" u="sng" dirty="0">
                <a:solidFill>
                  <a:srgbClr val="0066FF"/>
                </a:solidFill>
                <a:effectLst/>
                <a:latin typeface="Futura"/>
                <a:ea typeface="Times New Roman" panose="02020603050405020304" pitchFamily="18" charset="0"/>
                <a:cs typeface="Arial" panose="020B0604020202020204" pitchFamily="34" charset="0"/>
              </a:rPr>
              <a:t>doi</a:t>
            </a:r>
            <a:r>
              <a:rPr lang="en-GB" sz="1400" b="0" i="1" u="sng" dirty="0">
                <a:solidFill>
                  <a:srgbClr val="0066FF"/>
                </a:solidFill>
                <a:effectLst/>
                <a:latin typeface="Futura"/>
                <a:ea typeface="Times New Roman" panose="02020603050405020304" pitchFamily="18" charset="0"/>
              </a:rPr>
              <a:t>10.1007/s00737-022-01224-w</a:t>
            </a:r>
            <a:r>
              <a:rPr lang="en-US" sz="1400" u="sng" dirty="0">
                <a:solidFill>
                  <a:srgbClr val="007398"/>
                </a:solidFill>
                <a:effectLst/>
                <a:latin typeface="Futura"/>
                <a:ea typeface="Calibri" panose="020F0502020204030204" pitchFamily="34" charset="0"/>
              </a:rPr>
              <a:t>  - free access</a:t>
            </a:r>
          </a:p>
          <a:p>
            <a:endParaRPr lang="en-US" sz="1400" dirty="0">
              <a:latin typeface="Futura"/>
            </a:endParaRPr>
          </a:p>
          <a:p>
            <a:r>
              <a:rPr lang="en-US" sz="1400" dirty="0">
                <a:latin typeface="Futura"/>
              </a:rPr>
              <a:t>D'Souza L, Cassels T. (2022). Contextual considerations in infant sleep: Offering alternative interventions to families. Sleep Health. </a:t>
            </a:r>
            <a:r>
              <a:rPr lang="en-US" sz="1400" dirty="0">
                <a:solidFill>
                  <a:srgbClr val="53565A"/>
                </a:solidFill>
                <a:effectLst/>
                <a:latin typeface="Futura"/>
                <a:ea typeface="Calibri" panose="020F0502020204030204" pitchFamily="34" charset="0"/>
              </a:rPr>
              <a:t>Your personalized Share Link:</a:t>
            </a:r>
            <a:br>
              <a:rPr lang="en-US" sz="1400" dirty="0">
                <a:solidFill>
                  <a:srgbClr val="53565A"/>
                </a:solidFill>
                <a:effectLst/>
                <a:latin typeface="Futura"/>
                <a:ea typeface="Calibri" panose="020F0502020204030204" pitchFamily="34" charset="0"/>
              </a:rPr>
            </a:br>
            <a:r>
              <a:rPr lang="en-US" sz="1400" u="sng" dirty="0">
                <a:solidFill>
                  <a:srgbClr val="007398"/>
                </a:solidFill>
                <a:effectLst/>
                <a:latin typeface="Futura"/>
                <a:ea typeface="Calibri" panose="020F0502020204030204" pitchFamily="34" charset="0"/>
                <a:hlinkClick r:id="rId3"/>
              </a:rPr>
              <a:t>https://authors.elsevier.com/a/1fJGs8MycyTAQA</a:t>
            </a:r>
            <a:r>
              <a:rPr lang="en-US" sz="1400" u="sng" dirty="0">
                <a:solidFill>
                  <a:srgbClr val="007398"/>
                </a:solidFill>
                <a:effectLst/>
                <a:latin typeface="Futura"/>
                <a:ea typeface="Calibri" panose="020F0502020204030204" pitchFamily="34" charset="0"/>
              </a:rPr>
              <a:t> - free for 50 days</a:t>
            </a:r>
          </a:p>
          <a:p>
            <a:endParaRPr lang="en-US" sz="1400" u="sng" dirty="0">
              <a:solidFill>
                <a:srgbClr val="007398"/>
              </a:solidFill>
              <a:effectLst/>
              <a:latin typeface="Futura"/>
              <a:ea typeface="Calibri" panose="020F0502020204030204" pitchFamily="34" charset="0"/>
            </a:endParaRPr>
          </a:p>
          <a:p>
            <a:r>
              <a:rPr lang="en-US" sz="1400" u="sng" dirty="0">
                <a:solidFill>
                  <a:srgbClr val="007398"/>
                </a:solidFill>
                <a:latin typeface="Futura"/>
                <a:ea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Futura"/>
              </a:rPr>
              <a:t>Öztürk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, M., Boran, P.,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Futura"/>
              </a:rPr>
              <a:t>Ersu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, R., &amp;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Futura"/>
              </a:rPr>
              <a:t>Peker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, Y. (2021). Possums-based parental education for infant sleep: cued care resulting in sustained breastfeeding.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Futura"/>
              </a:rPr>
              <a:t>European Journal of Pediatrics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Futura"/>
              </a:rPr>
              <a:t>180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(6), 1769-1776. </a:t>
            </a:r>
            <a:r>
              <a:rPr lang="en-GB" sz="1400" b="0" u="sng" dirty="0">
                <a:solidFill>
                  <a:srgbClr val="0033CC"/>
                </a:solidFill>
                <a:effectLst/>
                <a:latin typeface="Futura"/>
                <a:ea typeface="Times New Roman" panose="02020603050405020304" pitchFamily="18" charset="0"/>
              </a:rPr>
              <a:t>-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 </a:t>
            </a:r>
            <a:r>
              <a:rPr lang="en-US" sz="1400" u="sng" dirty="0">
                <a:solidFill>
                  <a:srgbClr val="007398"/>
                </a:solidFill>
                <a:effectLst/>
                <a:latin typeface="Futura"/>
                <a:ea typeface="Calibri" panose="020F0502020204030204" pitchFamily="34" charset="0"/>
              </a:rPr>
              <a:t>free access</a:t>
            </a:r>
            <a:endParaRPr lang="en-US" sz="1400" dirty="0">
              <a:effectLst/>
              <a:latin typeface="Futura"/>
              <a:ea typeface="Calibri" panose="020F0502020204030204" pitchFamily="34" charset="0"/>
            </a:endParaRPr>
          </a:p>
          <a:p>
            <a:endParaRPr lang="en-US" sz="1400" dirty="0">
              <a:latin typeface="Futura"/>
            </a:endParaRPr>
          </a:p>
          <a:p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Ball, H.L.; Taylor, C.E.; Yuill, C.M. A Box to Put the Baby in: UK Parent Perceptions of Two Baby Box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Futura"/>
              </a:rPr>
              <a:t>Programmes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 Promoted for Infant Sleep.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Futura"/>
              </a:rPr>
              <a:t>Int. J. Environ. Res. Public Health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Futura"/>
              </a:rPr>
              <a:t>2021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Futura"/>
              </a:rPr>
              <a:t>18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, 11473.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  <a:hlinkClick r:id="rId4"/>
              </a:rPr>
              <a:t>https://doi.org/10.3390/ijerph182111473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Futura"/>
              </a:rPr>
              <a:t> - </a:t>
            </a:r>
            <a:r>
              <a:rPr lang="en-US" sz="1400" u="sng" dirty="0">
                <a:solidFill>
                  <a:srgbClr val="007398"/>
                </a:solidFill>
                <a:effectLst/>
                <a:latin typeface="Futura"/>
                <a:ea typeface="Calibri" panose="020F0502020204030204" pitchFamily="34" charset="0"/>
              </a:rPr>
              <a:t>free access</a:t>
            </a:r>
            <a:endParaRPr lang="en-US" sz="1400" b="0" i="0" dirty="0">
              <a:solidFill>
                <a:srgbClr val="222222"/>
              </a:solidFill>
              <a:effectLst/>
              <a:latin typeface="Futura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373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23D15-2DE5-42C4-9EB1-E2864FF4DE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1EDE6"/>
          </a:solidFill>
        </p:spPr>
        <p:txBody>
          <a:bodyPr>
            <a:normAutofit/>
          </a:bodyPr>
          <a:lstStyle/>
          <a:p>
            <a:r>
              <a:rPr lang="en-US" dirty="0"/>
              <a:t>Upcoming conferences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E2D9F-DABF-4738-92A6-75A8B1834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endParaRPr lang="en-US" sz="1600" b="0" i="0" cap="all" dirty="0">
              <a:effectLst/>
              <a:latin typeface="Futura"/>
            </a:endParaRPr>
          </a:p>
          <a:p>
            <a:r>
              <a:rPr lang="en-US" sz="1600" b="0" i="0" cap="all" dirty="0">
                <a:effectLst/>
                <a:latin typeface="Futura"/>
              </a:rPr>
              <a:t>INTERNATIONAL Society for social pediatrics and child health – NOVEMBER 2022 – hybrid online and in Turkey </a:t>
            </a:r>
          </a:p>
          <a:p>
            <a:endParaRPr lang="en-US" sz="1600" cap="all" dirty="0">
              <a:latin typeface="Futura"/>
            </a:endParaRPr>
          </a:p>
          <a:p>
            <a:r>
              <a:rPr lang="en-US" sz="1600" b="0" i="0" cap="all" dirty="0">
                <a:effectLst/>
                <a:latin typeface="Futura"/>
              </a:rPr>
              <a:t>INTERNATIONAL PEDIATRIC SLEEP ASSOICATION – ONLINE OCTOBER 2022</a:t>
            </a:r>
          </a:p>
          <a:p>
            <a:endParaRPr lang="en-US" sz="1600" b="0" i="0" cap="all" dirty="0">
              <a:effectLst/>
              <a:latin typeface="Futura"/>
            </a:endParaRPr>
          </a:p>
          <a:p>
            <a:endParaRPr lang="en-US" sz="1600" cap="all" dirty="0">
              <a:latin typeface="Futura"/>
            </a:endParaRPr>
          </a:p>
          <a:p>
            <a:r>
              <a:rPr lang="en-US" sz="1600" cap="all" dirty="0">
                <a:latin typeface="Futura"/>
              </a:rPr>
              <a:t>AUSTRALASIAN SLEEP ASSOCIATION 2022 – HYBRID – ONLINE AND in Brisbane </a:t>
            </a:r>
          </a:p>
          <a:p>
            <a:endParaRPr lang="en-US" sz="1600" cap="all" dirty="0">
              <a:latin typeface="Futura"/>
            </a:endParaRPr>
          </a:p>
          <a:p>
            <a:endParaRPr lang="en-US" sz="1600" cap="all" dirty="0">
              <a:latin typeface="Futura"/>
            </a:endParaRPr>
          </a:p>
          <a:p>
            <a:r>
              <a:rPr lang="en-US" sz="1600" cap="all" dirty="0">
                <a:latin typeface="Futura"/>
              </a:rPr>
              <a:t>INTERNATIONAL PEDIATRIC SLEEP ASSOICATION 2023 – BRAZIL</a:t>
            </a:r>
          </a:p>
          <a:p>
            <a:endParaRPr lang="en-US" sz="1600" cap="all" dirty="0">
              <a:latin typeface="Futura"/>
            </a:endParaRPr>
          </a:p>
          <a:p>
            <a:endParaRPr lang="en-US" sz="1600" b="0" i="0" cap="all" dirty="0">
              <a:effectLst/>
              <a:latin typeface="Futura"/>
            </a:endParaRPr>
          </a:p>
          <a:p>
            <a:r>
              <a:rPr lang="en-US" sz="1400" cap="all" dirty="0">
                <a:latin typeface="Futura"/>
              </a:rPr>
              <a:t>18TH WORLD ASSOCIATION INFANT MENTAL HEALTH WORLD CONGRESS –DUBLIN 2023</a:t>
            </a:r>
          </a:p>
          <a:p>
            <a:pPr marL="0" indent="0">
              <a:buNone/>
            </a:pPr>
            <a:endParaRPr lang="en-US" sz="1050" cap="all" dirty="0">
              <a:latin typeface="Futura"/>
            </a:endParaRPr>
          </a:p>
          <a:p>
            <a:pPr marL="0" indent="0">
              <a:buNone/>
            </a:pPr>
            <a:endParaRPr lang="en-US" sz="1050" cap="all" dirty="0">
              <a:latin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46626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F09C685-72CE-0D4D-920D-CC3D86E18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5" y="857257"/>
            <a:ext cx="9143985" cy="5143493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014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23D15-2DE5-42C4-9EB1-E2864FF4DE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1EDE6"/>
          </a:solidFill>
        </p:spPr>
        <p:txBody>
          <a:bodyPr>
            <a:normAutofit/>
          </a:bodyPr>
          <a:lstStyle/>
          <a:p>
            <a:r>
              <a:rPr lang="en-US" dirty="0"/>
              <a:t>Possible research 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E2D9F-DABF-4738-92A6-75A8B1834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endParaRPr lang="en-US" sz="1600" b="0" i="0" cap="all" dirty="0">
              <a:effectLst/>
              <a:latin typeface="Futura"/>
            </a:endParaRPr>
          </a:p>
          <a:p>
            <a:pPr marL="0" indent="0">
              <a:buNone/>
            </a:pPr>
            <a:r>
              <a:rPr lang="en-US" sz="1600" cap="all" dirty="0">
                <a:latin typeface="Futura"/>
              </a:rPr>
              <a:t>INTERNATIONAL PEDIATRIC SLEEP ASSOICATION  - Melatonin Task Force</a:t>
            </a:r>
          </a:p>
          <a:p>
            <a:pPr marL="0" indent="0">
              <a:buNone/>
            </a:pPr>
            <a:endParaRPr lang="en-US" sz="1600" b="0" i="0" cap="all" dirty="0">
              <a:effectLst/>
              <a:latin typeface="Futura"/>
            </a:endParaRPr>
          </a:p>
          <a:p>
            <a:endParaRPr lang="en-US" sz="1600" b="0" i="0" cap="all" dirty="0">
              <a:effectLst/>
              <a:latin typeface="Futura"/>
            </a:endParaRPr>
          </a:p>
          <a:p>
            <a:r>
              <a:rPr lang="en-US" sz="1600" b="0" i="0" cap="all" dirty="0">
                <a:effectLst/>
                <a:latin typeface="Futura"/>
              </a:rPr>
              <a:t>A</a:t>
            </a:r>
            <a:r>
              <a:rPr lang="en-AU" sz="1600" b="0" i="0" dirty="0" err="1">
                <a:effectLst/>
                <a:latin typeface="Futura LT Book"/>
              </a:rPr>
              <a:t>im</a:t>
            </a:r>
            <a:r>
              <a:rPr lang="en-AU" sz="1600" b="0" i="0" dirty="0">
                <a:effectLst/>
                <a:latin typeface="Futura LT Book"/>
              </a:rPr>
              <a:t> : to develop guidelines for the use of melatonin in typically developing children</a:t>
            </a:r>
            <a:endParaRPr lang="en-US" sz="1600" cap="all" dirty="0">
              <a:latin typeface="Futura"/>
            </a:endParaRPr>
          </a:p>
          <a:p>
            <a:endParaRPr lang="en-US" sz="1600" b="0" i="0" cap="all" dirty="0">
              <a:effectLst/>
              <a:latin typeface="Futura"/>
            </a:endParaRPr>
          </a:p>
          <a:p>
            <a:endParaRPr lang="en-US" sz="1600" cap="all" dirty="0">
              <a:latin typeface="Futura"/>
            </a:endParaRPr>
          </a:p>
          <a:p>
            <a:r>
              <a:rPr lang="en-AU" sz="1600" b="0" i="0" dirty="0">
                <a:effectLst/>
                <a:latin typeface="Futura LT Book"/>
              </a:rPr>
              <a:t>Survey of health professionals to evaluate prescriptions of Melatonin to young typically developing children</a:t>
            </a:r>
          </a:p>
          <a:p>
            <a:pPr marL="0" indent="0">
              <a:buNone/>
            </a:pPr>
            <a:endParaRPr lang="en-US" sz="1600" b="0" i="0" dirty="0">
              <a:effectLst/>
              <a:latin typeface="Futura"/>
            </a:endParaRPr>
          </a:p>
          <a:p>
            <a:pPr marL="0" indent="0">
              <a:buNone/>
            </a:pPr>
            <a:endParaRPr lang="en-US" sz="1050" cap="all" dirty="0">
              <a:latin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757469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FB4562-282A-447B-A515-1E23D6F3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C1EDE6"/>
          </a:solidFill>
        </p:spPr>
        <p:txBody>
          <a:bodyPr/>
          <a:lstStyle/>
          <a:p>
            <a:r>
              <a:rPr lang="en-US" dirty="0">
                <a:solidFill>
                  <a:srgbClr val="27363E"/>
                </a:solidFill>
                <a:latin typeface="Futura LT Book"/>
                <a:cs typeface="Futura LT Book"/>
              </a:rPr>
              <a:t>Case study Dr Boran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D1AEF0-9761-46DA-BCAC-DF257A256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0" y="6006804"/>
            <a:ext cx="783854" cy="6991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21BE1-9195-480A-ACA8-3EA76F19D6CF}"/>
              </a:ext>
            </a:extLst>
          </p:cNvPr>
          <p:cNvSpPr txBox="1">
            <a:spLocks/>
          </p:cNvSpPr>
          <p:nvPr/>
        </p:nvSpPr>
        <p:spPr>
          <a:xfrm>
            <a:off x="337350" y="1704975"/>
            <a:ext cx="8349450" cy="442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  <a:defRPr/>
            </a:pPr>
            <a:endParaRPr lang="en-AU" sz="2600" dirty="0">
              <a:latin typeface="Futura LT Book"/>
              <a:cs typeface="Futura LT Book"/>
            </a:endParaRPr>
          </a:p>
        </p:txBody>
      </p:sp>
    </p:spTree>
    <p:extLst>
      <p:ext uri="{BB962C8B-B14F-4D97-AF65-F5344CB8AC3E}">
        <p14:creationId xmlns:p14="http://schemas.microsoft.com/office/powerpoint/2010/main" val="153157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FB4562-282A-447B-A515-1E23D6F3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C1EDE6"/>
          </a:solidFill>
        </p:spPr>
        <p:txBody>
          <a:bodyPr/>
          <a:lstStyle/>
          <a:p>
            <a:pPr algn="l"/>
            <a:r>
              <a:rPr lang="en-US" dirty="0">
                <a:solidFill>
                  <a:srgbClr val="27363E"/>
                </a:solidFill>
                <a:latin typeface="Futura LT Book"/>
                <a:cs typeface="Futura LT Book"/>
              </a:rPr>
              <a:t>Case study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D1AEF0-9761-46DA-BCAC-DF257A256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0" y="6006804"/>
            <a:ext cx="783854" cy="6991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21BE1-9195-480A-ACA8-3EA76F19D6CF}"/>
              </a:ext>
            </a:extLst>
          </p:cNvPr>
          <p:cNvSpPr txBox="1">
            <a:spLocks/>
          </p:cNvSpPr>
          <p:nvPr/>
        </p:nvSpPr>
        <p:spPr>
          <a:xfrm>
            <a:off x="337350" y="1953087"/>
            <a:ext cx="3948900" cy="417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  <a:defRPr/>
            </a:pPr>
            <a:r>
              <a:rPr lang="en-AU" sz="2600" dirty="0">
                <a:latin typeface="Futura LT Book"/>
                <a:cs typeface="Futura LT Book"/>
              </a:rPr>
              <a:t>Revisiting …</a:t>
            </a:r>
          </a:p>
          <a:p>
            <a:pPr marL="0" indent="0">
              <a:lnSpc>
                <a:spcPct val="170000"/>
              </a:lnSpc>
              <a:buNone/>
              <a:defRPr/>
            </a:pPr>
            <a:r>
              <a:rPr lang="en-AU" sz="2600" dirty="0">
                <a:latin typeface="Futura LT Book"/>
                <a:cs typeface="Futura LT Book"/>
              </a:rPr>
              <a:t>Early morning waking</a:t>
            </a:r>
          </a:p>
          <a:p>
            <a:pPr marL="0" indent="0">
              <a:lnSpc>
                <a:spcPct val="170000"/>
              </a:lnSpc>
              <a:buNone/>
              <a:defRPr/>
            </a:pPr>
            <a:endParaRPr lang="en-AU" sz="2600" dirty="0">
              <a:latin typeface="Futura LT Book"/>
              <a:cs typeface="Futura LT Book"/>
            </a:endParaRPr>
          </a:p>
        </p:txBody>
      </p:sp>
      <p:pic>
        <p:nvPicPr>
          <p:cNvPr id="5" name="Picture 4" descr="A picture containing person, eating, indoor, mouth&#10;&#10;Description automatically generated">
            <a:extLst>
              <a:ext uri="{FF2B5EF4-FFF2-40B4-BE49-F238E27FC236}">
                <a16:creationId xmlns:a16="http://schemas.microsoft.com/office/drawing/2014/main" id="{A47F3409-748B-413B-9888-A97583C50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72" r="29971" b="-1"/>
          <a:stretch/>
        </p:blipFill>
        <p:spPr>
          <a:xfrm>
            <a:off x="4752927" y="504826"/>
            <a:ext cx="3476673" cy="62011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9790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4623</TotalTime>
  <Words>706</Words>
  <Application>Microsoft Office PowerPoint</Application>
  <PresentationFormat>On-screen Show (4:3)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Futura</vt:lpstr>
      <vt:lpstr>Futura LT Book</vt:lpstr>
      <vt:lpstr>Office Theme</vt:lpstr>
      <vt:lpstr>PowerPoint Presentation</vt:lpstr>
      <vt:lpstr> GeMSS Practitioner Webinar July 2022   </vt:lpstr>
      <vt:lpstr>Today</vt:lpstr>
      <vt:lpstr>New and interesting papers</vt:lpstr>
      <vt:lpstr>Upcoming conferences </vt:lpstr>
      <vt:lpstr>PowerPoint Presentation</vt:lpstr>
      <vt:lpstr>Possible research collaborations</vt:lpstr>
      <vt:lpstr>Case study Dr Boran</vt:lpstr>
      <vt:lpstr>Case study</vt:lpstr>
      <vt:lpstr>Early morning waking</vt:lpstr>
      <vt:lpstr> What else to do? </vt:lpstr>
      <vt:lpstr>Early morning rising questions</vt:lpstr>
      <vt:lpstr>Other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Michell</dc:creator>
  <cp:lastModifiedBy>Sarah Blunden</cp:lastModifiedBy>
  <cp:revision>137</cp:revision>
  <dcterms:created xsi:type="dcterms:W3CDTF">2020-06-12T02:36:47Z</dcterms:created>
  <dcterms:modified xsi:type="dcterms:W3CDTF">2022-07-13T08:53:33Z</dcterms:modified>
</cp:coreProperties>
</file>